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diagrams/colors1.xml" ContentType="application/vnd.openxmlformats-officedocument.drawingml.diagramColors+xml"/>
  <Override PartName="/ppt/diagrams/colors2.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media/image12.svg" ContentType="image/svg+xml"/>
  <Override PartName="/ppt/media/image14.svg" ContentType="image/svg+xml"/>
  <Override PartName="/ppt/media/image16.svg" ContentType="image/svg+xml"/>
  <Override PartName="/ppt/media/image18.svg" ContentType="image/svg+xml"/>
  <Override PartName="/ppt/media/image23.svg" ContentType="image/svg+xml"/>
  <Override PartName="/ppt/media/image25.svg" ContentType="image/svg+xml"/>
  <Override PartName="/ppt/media/image27.svg" ContentType="image/svg+xml"/>
  <Override PartName="/ppt/media/image30.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35.xml" ContentType="application/vnd.openxmlformats-officedocument.presentationml.slideMaster+xml"/>
  <Override PartName="/ppt/slideMasters/slideMaster36.xml" ContentType="application/vnd.openxmlformats-officedocument.presentationml.slideMaster+xml"/>
  <Override PartName="/ppt/slideMasters/slideMaster37.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29.xml" ContentType="application/vnd.openxmlformats-officedocument.theme+xml"/>
  <Override PartName="/ppt/theme/theme3.xml" ContentType="application/vnd.openxmlformats-officedocument.theme+xml"/>
  <Override PartName="/ppt/theme/theme30.xml" ContentType="application/vnd.openxmlformats-officedocument.theme+xml"/>
  <Override PartName="/ppt/theme/theme31.xml" ContentType="application/vnd.openxmlformats-officedocument.theme+xml"/>
  <Override PartName="/ppt/theme/theme32.xml" ContentType="application/vnd.openxmlformats-officedocument.theme+xml"/>
  <Override PartName="/ppt/theme/theme33.xml" ContentType="application/vnd.openxmlformats-officedocument.theme+xml"/>
  <Override PartName="/ppt/theme/theme34.xml" ContentType="application/vnd.openxmlformats-officedocument.theme+xml"/>
  <Override PartName="/ppt/theme/theme35.xml" ContentType="application/vnd.openxmlformats-officedocument.theme+xml"/>
  <Override PartName="/ppt/theme/theme36.xml" ContentType="application/vnd.openxmlformats-officedocument.theme+xml"/>
  <Override PartName="/ppt/theme/theme37.xml" ContentType="application/vnd.openxmlformats-officedocument.theme+xml"/>
  <Override PartName="/ppt/theme/theme38.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3" r:id="rId3"/>
    <p:sldMasterId id="2147483658" r:id="rId4"/>
    <p:sldMasterId id="2147483663" r:id="rId5"/>
    <p:sldMasterId id="2147483668" r:id="rId6"/>
    <p:sldMasterId id="2147483673" r:id="rId7"/>
    <p:sldMasterId id="2147483678" r:id="rId8"/>
    <p:sldMasterId id="2147483683" r:id="rId9"/>
    <p:sldMasterId id="2147483688" r:id="rId10"/>
    <p:sldMasterId id="2147483693" r:id="rId11"/>
    <p:sldMasterId id="2147483698" r:id="rId12"/>
    <p:sldMasterId id="2147483703" r:id="rId13"/>
    <p:sldMasterId id="2147483708" r:id="rId14"/>
    <p:sldMasterId id="2147483713" r:id="rId15"/>
    <p:sldMasterId id="2147483718" r:id="rId16"/>
    <p:sldMasterId id="2147483723" r:id="rId17"/>
    <p:sldMasterId id="2147483728" r:id="rId18"/>
    <p:sldMasterId id="2147483733" r:id="rId19"/>
    <p:sldMasterId id="2147483738" r:id="rId20"/>
    <p:sldMasterId id="2147483743" r:id="rId21"/>
    <p:sldMasterId id="2147483748" r:id="rId22"/>
    <p:sldMasterId id="2147483753" r:id="rId23"/>
    <p:sldMasterId id="2147483758" r:id="rId24"/>
    <p:sldMasterId id="2147483763" r:id="rId25"/>
    <p:sldMasterId id="2147483768" r:id="rId26"/>
    <p:sldMasterId id="2147483773" r:id="rId27"/>
    <p:sldMasterId id="2147483778" r:id="rId28"/>
    <p:sldMasterId id="2147483783" r:id="rId29"/>
    <p:sldMasterId id="2147483788" r:id="rId30"/>
    <p:sldMasterId id="2147483793" r:id="rId31"/>
    <p:sldMasterId id="2147483798" r:id="rId32"/>
    <p:sldMasterId id="2147483803" r:id="rId33"/>
    <p:sldMasterId id="2147483808" r:id="rId34"/>
    <p:sldMasterId id="2147483813" r:id="rId35"/>
    <p:sldMasterId id="2147483818" r:id="rId36"/>
    <p:sldMasterId id="2147483823" r:id="rId37"/>
    <p:sldMasterId id="2147483828" r:id="rId38"/>
  </p:sldMasterIdLst>
  <p:notesMasterIdLst>
    <p:notesMasterId r:id="rId40"/>
  </p:notesMasterIdLst>
  <p:sldIdLst>
    <p:sldId id="256" r:id="rId39"/>
    <p:sldId id="257" r:id="rId41"/>
    <p:sldId id="294" r:id="rId42"/>
    <p:sldId id="295" r:id="rId43"/>
    <p:sldId id="296" r:id="rId44"/>
    <p:sldId id="297" r:id="rId45"/>
    <p:sldId id="298" r:id="rId46"/>
    <p:sldId id="28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 id="318" r:id="rId66"/>
    <p:sldId id="319" r:id="rId67"/>
    <p:sldId id="320" r:id="rId68"/>
    <p:sldId id="321" r:id="rId69"/>
    <p:sldId id="322" r:id="rId70"/>
    <p:sldId id="323" r:id="rId71"/>
    <p:sldId id="324" r:id="rId72"/>
    <p:sldId id="325" r:id="rId73"/>
    <p:sldId id="326" r:id="rId74"/>
    <p:sldId id="327" r:id="rId75"/>
    <p:sldId id="328" r:id="rId76"/>
    <p:sldId id="329" r:id="rId77"/>
    <p:sldId id="330" r:id="rId78"/>
    <p:sldId id="331" r:id="rId79"/>
    <p:sldId id="332" r:id="rId80"/>
    <p:sldId id="333" r:id="rId81"/>
    <p:sldId id="334" r:id="rId82"/>
    <p:sldId id="335" r:id="rId83"/>
  </p:sldIdLst>
  <p:sldSz cx="9144000" cy="5143500" type="screen16x9"/>
  <p:notesSz cx="6858000" cy="9144000"/>
  <p:custDataLst>
    <p:tags r:id="rId8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99"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6F3D1F"/>
    <a:srgbClr val="A666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16" autoAdjust="0"/>
    <p:restoredTop sz="94660"/>
  </p:normalViewPr>
  <p:slideViewPr>
    <p:cSldViewPr showGuides="1">
      <p:cViewPr varScale="1">
        <p:scale>
          <a:sx n="85" d="100"/>
          <a:sy n="85" d="100"/>
        </p:scale>
        <p:origin x="408" y="58"/>
      </p:cViewPr>
      <p:guideLst>
        <p:guide orient="horz" pos="1599"/>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8" Type="http://schemas.openxmlformats.org/officeDocument/2006/relationships/tags" Target="tags/tag217.xml"/><Relationship Id="rId87" Type="http://schemas.openxmlformats.org/officeDocument/2006/relationships/commentAuthors" Target="commentAuthors.xml"/><Relationship Id="rId86" Type="http://schemas.openxmlformats.org/officeDocument/2006/relationships/tableStyles" Target="tableStyles.xml"/><Relationship Id="rId85" Type="http://schemas.openxmlformats.org/officeDocument/2006/relationships/viewProps" Target="viewProps.xml"/><Relationship Id="rId84" Type="http://schemas.openxmlformats.org/officeDocument/2006/relationships/presProps" Target="presProps.xml"/><Relationship Id="rId83" Type="http://schemas.openxmlformats.org/officeDocument/2006/relationships/slide" Target="slides/slide44.xml"/><Relationship Id="rId82" Type="http://schemas.openxmlformats.org/officeDocument/2006/relationships/slide" Target="slides/slide43.xml"/><Relationship Id="rId81" Type="http://schemas.openxmlformats.org/officeDocument/2006/relationships/slide" Target="slides/slide42.xml"/><Relationship Id="rId80" Type="http://schemas.openxmlformats.org/officeDocument/2006/relationships/slide" Target="slides/slide41.xml"/><Relationship Id="rId8" Type="http://schemas.openxmlformats.org/officeDocument/2006/relationships/slideMaster" Target="slideMasters/slideMaster7.xml"/><Relationship Id="rId79" Type="http://schemas.openxmlformats.org/officeDocument/2006/relationships/slide" Target="slides/slide40.xml"/><Relationship Id="rId78" Type="http://schemas.openxmlformats.org/officeDocument/2006/relationships/slide" Target="slides/slide39.xml"/><Relationship Id="rId77" Type="http://schemas.openxmlformats.org/officeDocument/2006/relationships/slide" Target="slides/slide38.xml"/><Relationship Id="rId76" Type="http://schemas.openxmlformats.org/officeDocument/2006/relationships/slide" Target="slides/slide37.xml"/><Relationship Id="rId75" Type="http://schemas.openxmlformats.org/officeDocument/2006/relationships/slide" Target="slides/slide36.xml"/><Relationship Id="rId74" Type="http://schemas.openxmlformats.org/officeDocument/2006/relationships/slide" Target="slides/slide35.xml"/><Relationship Id="rId73" Type="http://schemas.openxmlformats.org/officeDocument/2006/relationships/slide" Target="slides/slide34.xml"/><Relationship Id="rId72" Type="http://schemas.openxmlformats.org/officeDocument/2006/relationships/slide" Target="slides/slide33.xml"/><Relationship Id="rId71" Type="http://schemas.openxmlformats.org/officeDocument/2006/relationships/slide" Target="slides/slide32.xml"/><Relationship Id="rId70" Type="http://schemas.openxmlformats.org/officeDocument/2006/relationships/slide" Target="slides/slide31.xml"/><Relationship Id="rId7" Type="http://schemas.openxmlformats.org/officeDocument/2006/relationships/slideMaster" Target="slideMasters/slideMaster6.xml"/><Relationship Id="rId69" Type="http://schemas.openxmlformats.org/officeDocument/2006/relationships/slide" Target="slides/slide30.xml"/><Relationship Id="rId68" Type="http://schemas.openxmlformats.org/officeDocument/2006/relationships/slide" Target="slides/slide29.xml"/><Relationship Id="rId67" Type="http://schemas.openxmlformats.org/officeDocument/2006/relationships/slide" Target="slides/slide28.xml"/><Relationship Id="rId66" Type="http://schemas.openxmlformats.org/officeDocument/2006/relationships/slide" Target="slides/slide27.xml"/><Relationship Id="rId65" Type="http://schemas.openxmlformats.org/officeDocument/2006/relationships/slide" Target="slides/slide26.xml"/><Relationship Id="rId64" Type="http://schemas.openxmlformats.org/officeDocument/2006/relationships/slide" Target="slides/slide25.xml"/><Relationship Id="rId63" Type="http://schemas.openxmlformats.org/officeDocument/2006/relationships/slide" Target="slides/slide24.xml"/><Relationship Id="rId62" Type="http://schemas.openxmlformats.org/officeDocument/2006/relationships/slide" Target="slides/slide23.xml"/><Relationship Id="rId61" Type="http://schemas.openxmlformats.org/officeDocument/2006/relationships/slide" Target="slides/slide22.xml"/><Relationship Id="rId60" Type="http://schemas.openxmlformats.org/officeDocument/2006/relationships/slide" Target="slides/slide21.xml"/><Relationship Id="rId6" Type="http://schemas.openxmlformats.org/officeDocument/2006/relationships/slideMaster" Target="slideMasters/slideMaster5.xml"/><Relationship Id="rId59" Type="http://schemas.openxmlformats.org/officeDocument/2006/relationships/slide" Target="slides/slide20.xml"/><Relationship Id="rId58" Type="http://schemas.openxmlformats.org/officeDocument/2006/relationships/slide" Target="slides/slide19.xml"/><Relationship Id="rId57" Type="http://schemas.openxmlformats.org/officeDocument/2006/relationships/slide" Target="slides/slide18.xml"/><Relationship Id="rId56" Type="http://schemas.openxmlformats.org/officeDocument/2006/relationships/slide" Target="slides/slide17.xml"/><Relationship Id="rId55" Type="http://schemas.openxmlformats.org/officeDocument/2006/relationships/slide" Target="slides/slide16.xml"/><Relationship Id="rId54" Type="http://schemas.openxmlformats.org/officeDocument/2006/relationships/slide" Target="slides/slide15.xml"/><Relationship Id="rId53" Type="http://schemas.openxmlformats.org/officeDocument/2006/relationships/slide" Target="slides/slide14.xml"/><Relationship Id="rId52" Type="http://schemas.openxmlformats.org/officeDocument/2006/relationships/slide" Target="slides/slide13.xml"/><Relationship Id="rId51" Type="http://schemas.openxmlformats.org/officeDocument/2006/relationships/slide" Target="slides/slide12.xml"/><Relationship Id="rId50" Type="http://schemas.openxmlformats.org/officeDocument/2006/relationships/slide" Target="slides/slide11.xml"/><Relationship Id="rId5" Type="http://schemas.openxmlformats.org/officeDocument/2006/relationships/slideMaster" Target="slideMasters/slideMaster4.xml"/><Relationship Id="rId49" Type="http://schemas.openxmlformats.org/officeDocument/2006/relationships/slide" Target="slides/slide10.xml"/><Relationship Id="rId48" Type="http://schemas.openxmlformats.org/officeDocument/2006/relationships/slide" Target="slides/slide9.xml"/><Relationship Id="rId47" Type="http://schemas.openxmlformats.org/officeDocument/2006/relationships/slide" Target="slides/slide8.xml"/><Relationship Id="rId46" Type="http://schemas.openxmlformats.org/officeDocument/2006/relationships/slide" Target="slides/slide7.xml"/><Relationship Id="rId45" Type="http://schemas.openxmlformats.org/officeDocument/2006/relationships/slide" Target="slides/slide6.xml"/><Relationship Id="rId44" Type="http://schemas.openxmlformats.org/officeDocument/2006/relationships/slide" Target="slides/slide5.xml"/><Relationship Id="rId43" Type="http://schemas.openxmlformats.org/officeDocument/2006/relationships/slide" Target="slides/slide4.xml"/><Relationship Id="rId42" Type="http://schemas.openxmlformats.org/officeDocument/2006/relationships/slide" Target="slides/slide3.xml"/><Relationship Id="rId41" Type="http://schemas.openxmlformats.org/officeDocument/2006/relationships/slide" Target="slides/slide2.xml"/><Relationship Id="rId40" Type="http://schemas.openxmlformats.org/officeDocument/2006/relationships/notesMaster" Target="notesMasters/notesMaster1.xml"/><Relationship Id="rId4" Type="http://schemas.openxmlformats.org/officeDocument/2006/relationships/slideMaster" Target="slideMasters/slideMaster3.xml"/><Relationship Id="rId39" Type="http://schemas.openxmlformats.org/officeDocument/2006/relationships/slide" Target="slides/slide1.xml"/><Relationship Id="rId38" Type="http://schemas.openxmlformats.org/officeDocument/2006/relationships/slideMaster" Target="slideMasters/slideMaster37.xml"/><Relationship Id="rId37" Type="http://schemas.openxmlformats.org/officeDocument/2006/relationships/slideMaster" Target="slideMasters/slideMaster36.xml"/><Relationship Id="rId36" Type="http://schemas.openxmlformats.org/officeDocument/2006/relationships/slideMaster" Target="slideMasters/slideMaster35.xml"/><Relationship Id="rId35" Type="http://schemas.openxmlformats.org/officeDocument/2006/relationships/slideMaster" Target="slideMasters/slideMaster34.xml"/><Relationship Id="rId34" Type="http://schemas.openxmlformats.org/officeDocument/2006/relationships/slideMaster" Target="slideMasters/slideMaster33.xml"/><Relationship Id="rId33" Type="http://schemas.openxmlformats.org/officeDocument/2006/relationships/slideMaster" Target="slideMasters/slideMaster32.xml"/><Relationship Id="rId32" Type="http://schemas.openxmlformats.org/officeDocument/2006/relationships/slideMaster" Target="slideMasters/slideMaster31.xml"/><Relationship Id="rId31" Type="http://schemas.openxmlformats.org/officeDocument/2006/relationships/slideMaster" Target="slideMasters/slideMaster30.xml"/><Relationship Id="rId30" Type="http://schemas.openxmlformats.org/officeDocument/2006/relationships/slideMaster" Target="slideMasters/slideMaster29.xml"/><Relationship Id="rId3" Type="http://schemas.openxmlformats.org/officeDocument/2006/relationships/slideMaster" Target="slideMasters/slideMaster2.xml"/><Relationship Id="rId29" Type="http://schemas.openxmlformats.org/officeDocument/2006/relationships/slideMaster" Target="slideMasters/slideMaster28.xml"/><Relationship Id="rId28" Type="http://schemas.openxmlformats.org/officeDocument/2006/relationships/slideMaster" Target="slideMasters/slideMaster27.xml"/><Relationship Id="rId27" Type="http://schemas.openxmlformats.org/officeDocument/2006/relationships/slideMaster" Target="slideMasters/slideMaster26.xml"/><Relationship Id="rId26" Type="http://schemas.openxmlformats.org/officeDocument/2006/relationships/slideMaster" Target="slideMasters/slideMaster25.xml"/><Relationship Id="rId25" Type="http://schemas.openxmlformats.org/officeDocument/2006/relationships/slideMaster" Target="slideMasters/slideMaster24.xml"/><Relationship Id="rId24" Type="http://schemas.openxmlformats.org/officeDocument/2006/relationships/slideMaster" Target="slideMasters/slideMaster23.xml"/><Relationship Id="rId23" Type="http://schemas.openxmlformats.org/officeDocument/2006/relationships/slideMaster" Target="slideMasters/slideMaster22.xml"/><Relationship Id="rId22" Type="http://schemas.openxmlformats.org/officeDocument/2006/relationships/slideMaster" Target="slideMasters/slideMaster21.xml"/><Relationship Id="rId21" Type="http://schemas.openxmlformats.org/officeDocument/2006/relationships/slideMaster" Target="slideMasters/slideMaster20.xml"/><Relationship Id="rId20" Type="http://schemas.openxmlformats.org/officeDocument/2006/relationships/slideMaster" Target="slideMasters/slideMaster19.xml"/><Relationship Id="rId2" Type="http://schemas.openxmlformats.org/officeDocument/2006/relationships/theme" Target="theme/theme1.xml"/><Relationship Id="rId19" Type="http://schemas.openxmlformats.org/officeDocument/2006/relationships/slideMaster" Target="slideMasters/slideMaster18.xml"/><Relationship Id="rId18" Type="http://schemas.openxmlformats.org/officeDocument/2006/relationships/slideMaster" Target="slideMasters/slideMaster17.xml"/><Relationship Id="rId17" Type="http://schemas.openxmlformats.org/officeDocument/2006/relationships/slideMaster" Target="slideMasters/slideMaster16.xml"/><Relationship Id="rId16" Type="http://schemas.openxmlformats.org/officeDocument/2006/relationships/slideMaster" Target="slideMasters/slideMaster15.xml"/><Relationship Id="rId15" Type="http://schemas.openxmlformats.org/officeDocument/2006/relationships/slideMaster" Target="slideMasters/slideMaster14.xml"/><Relationship Id="rId14" Type="http://schemas.openxmlformats.org/officeDocument/2006/relationships/slideMaster" Target="slideMasters/slideMaster13.xml"/><Relationship Id="rId13" Type="http://schemas.openxmlformats.org/officeDocument/2006/relationships/slideMaster" Target="slideMasters/slideMaster12.xml"/><Relationship Id="rId12" Type="http://schemas.openxmlformats.org/officeDocument/2006/relationships/slideMaster" Target="slideMasters/slideMaster1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D6047DBF-95AA-40BC-A783-377E8F18B84D}" type="doc">
      <dgm:prSet loTypeId="hierarchy" loCatId="hierarchy" qsTypeId="urn:microsoft.com/office/officeart/2005/8/quickstyle/simple1" qsCatId="simple" csTypeId="urn:microsoft.com/office/officeart/2005/8/colors/accent1_2" csCatId="accent1" phldr="0"/>
      <dgm:spPr/>
      <dgm:t>
        <a:bodyPr/>
        <a:p>
          <a:endParaRPr lang="zh-CN" altLang="en-US"/>
        </a:p>
      </dgm:t>
    </dgm:pt>
    <dgm:pt modelId="{9CF950A0-AF63-4EEF-9FFD-96C1F7E7E392}">
      <dgm:prSet phldrT="[文本]" phldr="0" custT="0"/>
      <dgm:spPr/>
      <dgm:t>
        <a:bodyPr vert="horz" wrap="square"/>
        <a:p>
          <a:pPr>
            <a:lnSpc>
              <a:spcPct val="100000"/>
            </a:lnSpc>
            <a:spcBef>
              <a:spcPct val="0"/>
            </a:spcBef>
            <a:spcAft>
              <a:spcPct val="35000"/>
            </a:spcAft>
          </a:pPr>
          <a:r>
            <a:rPr lang="zh-CN" altLang="en-US">
              <a:solidFill>
                <a:schemeClr val="tx1"/>
              </a:solidFill>
            </a:rPr>
            <a:t>系统性</a:t>
          </a:r>
          <a:r>
            <a:rPr lang="zh-CN" altLang="en-US">
              <a:solidFill>
                <a:schemeClr val="tx1"/>
              </a:solidFill>
            </a:rPr>
            <a:t>风险</a:t>
          </a:r>
          <a:r>
            <a:rPr lang="zh-CN" altLang="en-US">
              <a:solidFill>
                <a:schemeClr val="tx1"/>
              </a:solidFill>
            </a:rPr>
            <a:t/>
          </a:r>
          <a:endParaRPr lang="zh-CN" altLang="en-US">
            <a:solidFill>
              <a:schemeClr val="tx1"/>
            </a:solidFill>
          </a:endParaRPr>
        </a:p>
      </dgm:t>
    </dgm:pt>
    <dgm:pt modelId="{C208B5D8-5995-4479-A42A-8A55E56C12D9}" cxnId="{C2CC0B9F-3848-4667-9845-524D56679831}" type="parTrans">
      <dgm:prSet/>
      <dgm:spPr/>
      <dgm:t>
        <a:bodyPr/>
        <a:p>
          <a:endParaRPr lang="zh-CN" altLang="en-US"/>
        </a:p>
      </dgm:t>
    </dgm:pt>
    <dgm:pt modelId="{789CBC20-C209-4F6E-8277-16D1CD2BC23E}" cxnId="{C2CC0B9F-3848-4667-9845-524D56679831}" type="sibTrans">
      <dgm:prSet/>
      <dgm:spPr/>
      <dgm:t>
        <a:bodyPr/>
        <a:p>
          <a:endParaRPr lang="zh-CN" altLang="en-US"/>
        </a:p>
      </dgm:t>
    </dgm:pt>
    <dgm:pt modelId="{43C98814-3703-4708-9480-0269618948C5}">
      <dgm:prSet phldrT="[文本]" phldr="0" custT="0"/>
      <dgm:spPr/>
      <dgm:t>
        <a:bodyPr vert="horz" wrap="square"/>
        <a:p>
          <a:pPr>
            <a:lnSpc>
              <a:spcPct val="100000"/>
            </a:lnSpc>
            <a:spcBef>
              <a:spcPct val="0"/>
            </a:spcBef>
            <a:spcAft>
              <a:spcPct val="35000"/>
            </a:spcAft>
          </a:pPr>
          <a:r>
            <a:rPr lang="zh-CN" altLang="en-US">
              <a:solidFill>
                <a:schemeClr val="tx1"/>
              </a:solidFill>
            </a:rPr>
            <a:t>政策</a:t>
          </a:r>
          <a:r>
            <a:rPr lang="zh-CN" altLang="en-US">
              <a:solidFill>
                <a:schemeClr val="tx1"/>
              </a:solidFill>
            </a:rPr>
            <a:t>风险</a:t>
          </a:r>
          <a:r>
            <a:rPr lang="zh-CN" altLang="en-US">
              <a:solidFill>
                <a:schemeClr val="tx1"/>
              </a:solidFill>
            </a:rPr>
            <a:t/>
          </a:r>
          <a:endParaRPr lang="zh-CN" altLang="en-US">
            <a:solidFill>
              <a:schemeClr val="tx1"/>
            </a:solidFill>
          </a:endParaRPr>
        </a:p>
      </dgm:t>
    </dgm:pt>
    <dgm:pt modelId="{CEE48522-27B1-4F7F-84F9-D98425D345C1}" cxnId="{4DFE6978-4DA9-4345-A6EE-8871FD380115}" type="parTrans">
      <dgm:prSet/>
      <dgm:spPr/>
      <dgm:t>
        <a:bodyPr/>
        <a:p>
          <a:endParaRPr lang="zh-CN" altLang="en-US"/>
        </a:p>
      </dgm:t>
    </dgm:pt>
    <dgm:pt modelId="{8F8E0805-276C-4375-BEB7-3681B4D5E062}" cxnId="{4DFE6978-4DA9-4345-A6EE-8871FD380115}" type="sibTrans">
      <dgm:prSet/>
      <dgm:spPr/>
      <dgm:t>
        <a:bodyPr/>
        <a:p>
          <a:endParaRPr lang="zh-CN" altLang="en-US"/>
        </a:p>
      </dgm:t>
    </dgm:pt>
    <dgm:pt modelId="{EEA9BF43-52EA-422D-B843-A7E2D98344F1}">
      <dgm:prSet phldrT="[文本]" phldr="0" custT="0"/>
      <dgm:spPr/>
      <dgm:t>
        <a:bodyPr vert="horz" wrap="square"/>
        <a:p>
          <a:pPr>
            <a:lnSpc>
              <a:spcPct val="100000"/>
            </a:lnSpc>
            <a:spcBef>
              <a:spcPct val="0"/>
            </a:spcBef>
            <a:spcAft>
              <a:spcPct val="35000"/>
            </a:spcAft>
          </a:pPr>
          <a:r>
            <a:rPr lang="zh-CN" altLang="en-US">
              <a:solidFill>
                <a:schemeClr val="tx1"/>
              </a:solidFill>
            </a:rPr>
            <a:t>经济周期</a:t>
          </a:r>
          <a:r>
            <a:rPr lang="zh-CN" altLang="en-US">
              <a:solidFill>
                <a:schemeClr val="tx1"/>
              </a:solidFill>
            </a:rPr>
            <a:t>性</a:t>
          </a:r>
          <a:r>
            <a:rPr lang="zh-CN" altLang="en-US">
              <a:solidFill>
                <a:schemeClr val="tx1"/>
              </a:solidFill>
            </a:rPr>
            <a:t>波动</a:t>
          </a:r>
          <a:r>
            <a:rPr lang="zh-CN" altLang="en-US">
              <a:solidFill>
                <a:schemeClr val="tx1"/>
              </a:solidFill>
            </a:rPr>
            <a:t>风险</a:t>
          </a:r>
          <a:r>
            <a:rPr lang="zh-CN" altLang="en-US">
              <a:solidFill>
                <a:schemeClr val="tx1"/>
              </a:solidFill>
            </a:rPr>
            <a:t/>
          </a:r>
          <a:endParaRPr lang="zh-CN" altLang="en-US">
            <a:solidFill>
              <a:schemeClr val="tx1"/>
            </a:solidFill>
          </a:endParaRPr>
        </a:p>
      </dgm:t>
    </dgm:pt>
    <dgm:pt modelId="{DD4B9A5E-AF0E-4E40-AE50-8ADA48B6C96E}" cxnId="{8B5C67CA-2500-4333-88FE-7F6C35E2324E}" type="parTrans">
      <dgm:prSet/>
      <dgm:spPr/>
      <dgm:t>
        <a:bodyPr/>
        <a:p>
          <a:endParaRPr lang="zh-CN" altLang="en-US"/>
        </a:p>
      </dgm:t>
    </dgm:pt>
    <dgm:pt modelId="{35829CFD-40BE-4AAC-B481-B24731CD799F}" cxnId="{8B5C67CA-2500-4333-88FE-7F6C35E2324E}" type="sibTrans">
      <dgm:prSet/>
      <dgm:spPr/>
      <dgm:t>
        <a:bodyPr/>
        <a:p>
          <a:endParaRPr lang="zh-CN" altLang="en-US"/>
        </a:p>
      </dgm:t>
    </dgm:pt>
    <dgm:pt modelId="{05B7883E-08CA-4B11-978A-0E031766AB04}">
      <dgm:prSet phldrT="[文本]" phldr="0" custT="0"/>
      <dgm:spPr/>
      <dgm:t>
        <a:bodyPr vert="horz" wrap="square"/>
        <a:p>
          <a:pPr>
            <a:lnSpc>
              <a:spcPct val="100000"/>
            </a:lnSpc>
            <a:spcBef>
              <a:spcPct val="0"/>
            </a:spcBef>
            <a:spcAft>
              <a:spcPct val="35000"/>
            </a:spcAft>
          </a:pPr>
          <a:r>
            <a:rPr lang="zh-CN" altLang="en-US">
              <a:solidFill>
                <a:schemeClr val="tx1"/>
              </a:solidFill>
            </a:rPr>
            <a:t>利率</a:t>
          </a:r>
          <a:r>
            <a:rPr lang="zh-CN" altLang="en-US">
              <a:solidFill>
                <a:schemeClr val="tx1"/>
              </a:solidFill>
            </a:rPr>
            <a:t>风险</a:t>
          </a:r>
          <a:r>
            <a:rPr lang="zh-CN" altLang="en-US">
              <a:solidFill>
                <a:schemeClr val="tx1"/>
              </a:solidFill>
            </a:rPr>
            <a:t/>
          </a:r>
          <a:endParaRPr lang="zh-CN" altLang="en-US">
            <a:solidFill>
              <a:schemeClr val="tx1"/>
            </a:solidFill>
          </a:endParaRPr>
        </a:p>
      </dgm:t>
    </dgm:pt>
    <dgm:pt modelId="{D3AE5FBF-22B8-495D-8175-D008E6DBE25A}" cxnId="{E01064EA-DE02-425C-8320-77E93744FF29}" type="parTrans">
      <dgm:prSet/>
      <dgm:spPr/>
      <dgm:t>
        <a:bodyPr/>
        <a:p>
          <a:endParaRPr lang="zh-CN" altLang="en-US"/>
        </a:p>
      </dgm:t>
    </dgm:pt>
    <dgm:pt modelId="{07129F62-24FE-4443-9066-E2A8C0818369}" cxnId="{E01064EA-DE02-425C-8320-77E93744FF29}" type="sibTrans">
      <dgm:prSet/>
      <dgm:spPr/>
      <dgm:t>
        <a:bodyPr/>
        <a:p>
          <a:endParaRPr lang="zh-CN" altLang="en-US"/>
        </a:p>
      </dgm:t>
    </dgm:pt>
    <dgm:pt modelId="{D79F32AE-90F6-4277-94E3-2BB27E4368EA}">
      <dgm:prSet phldr="0" custT="0"/>
      <dgm:spPr/>
      <dgm:t>
        <a:bodyPr vert="horz" wrap="square"/>
        <a:p>
          <a:pPr>
            <a:lnSpc>
              <a:spcPct val="100000"/>
            </a:lnSpc>
            <a:spcBef>
              <a:spcPct val="0"/>
            </a:spcBef>
            <a:spcAft>
              <a:spcPct val="35000"/>
            </a:spcAft>
          </a:pPr>
          <a:r>
            <a:rPr lang="zh-CN">
              <a:solidFill>
                <a:schemeClr val="tx1"/>
              </a:solidFill>
            </a:rPr>
            <a:t>购买</a:t>
          </a:r>
          <a:r>
            <a:rPr lang="zh-CN">
              <a:solidFill>
                <a:schemeClr val="tx1"/>
              </a:solidFill>
            </a:rPr>
            <a:t>力</a:t>
          </a:r>
          <a:r>
            <a:rPr lang="zh-CN">
              <a:solidFill>
                <a:schemeClr val="tx1"/>
              </a:solidFill>
            </a:rPr>
            <a:t>风险</a:t>
          </a:r>
          <a:r>
            <a:rPr lang="zh-CN">
              <a:solidFill>
                <a:schemeClr val="tx1"/>
              </a:solidFill>
            </a:rPr>
            <a:t/>
          </a:r>
          <a:endParaRPr lang="zh-CN">
            <a:solidFill>
              <a:schemeClr val="tx1"/>
            </a:solidFill>
          </a:endParaRPr>
        </a:p>
      </dgm:t>
    </dgm:pt>
    <dgm:pt modelId="{BCB07BEE-ECA4-42D3-9207-9C9A54FF2FB5}" cxnId="{B544B365-C538-48E3-A736-8997265BC030}" type="parTrans">
      <dgm:prSet/>
      <dgm:spPr/>
    </dgm:pt>
    <dgm:pt modelId="{39E9C2AA-A34F-4DA9-A0A6-9F3D41EED2D5}" cxnId="{B544B365-C538-48E3-A736-8997265BC030}" type="sibTrans">
      <dgm:prSet/>
      <dgm:spPr/>
    </dgm:pt>
    <dgm:pt modelId="{10568BC4-5B0F-4D3C-AA5E-B949C17467E2}">
      <dgm:prSet phldr="0" custT="0"/>
      <dgm:spPr/>
      <dgm:t>
        <a:bodyPr vert="horz" wrap="square"/>
        <a:p>
          <a:pPr>
            <a:lnSpc>
              <a:spcPct val="100000"/>
            </a:lnSpc>
            <a:spcBef>
              <a:spcPct val="0"/>
            </a:spcBef>
            <a:spcAft>
              <a:spcPct val="35000"/>
            </a:spcAft>
          </a:pPr>
          <a:r>
            <a:rPr lang="zh-CN">
              <a:solidFill>
                <a:schemeClr val="tx1"/>
              </a:solidFill>
            </a:rPr>
            <a:t>汇率</a:t>
          </a:r>
          <a:r>
            <a:rPr lang="zh-CN">
              <a:solidFill>
                <a:schemeClr val="tx1"/>
              </a:solidFill>
            </a:rPr>
            <a:t>风险</a:t>
          </a:r>
          <a:r>
            <a:rPr lang="zh-CN">
              <a:solidFill>
                <a:schemeClr val="tx1"/>
              </a:solidFill>
            </a:rPr>
            <a:t/>
          </a:r>
          <a:endParaRPr lang="zh-CN">
            <a:solidFill>
              <a:schemeClr val="tx1"/>
            </a:solidFill>
          </a:endParaRPr>
        </a:p>
      </dgm:t>
    </dgm:pt>
    <dgm:pt modelId="{999E3DB1-49D3-4759-971B-F801A5EDA4DC}" cxnId="{DBFF1025-2BCC-4E9A-9C06-5EAD46B78B73}" type="parTrans">
      <dgm:prSet/>
      <dgm:spPr/>
    </dgm:pt>
    <dgm:pt modelId="{D9038EC5-989C-42C7-85E8-EC7DDC13CDAF}" cxnId="{DBFF1025-2BCC-4E9A-9C06-5EAD46B78B73}" type="sibTrans">
      <dgm:prSet/>
      <dgm:spPr/>
    </dgm:pt>
    <dgm:pt modelId="{D46EE152-774F-4CA8-9116-98CB08AEFA88}" type="pres">
      <dgm:prSet presAssocID="{D6047DBF-95AA-40BC-A783-377E8F18B84D}" presName="Name0" presStyleCnt="0">
        <dgm:presLayoutVars>
          <dgm:chPref val="1"/>
          <dgm:dir/>
          <dgm:animOne val="branch"/>
          <dgm:animLvl val="lvl"/>
          <dgm:resizeHandles val="exact"/>
        </dgm:presLayoutVars>
      </dgm:prSet>
      <dgm:spPr/>
    </dgm:pt>
    <dgm:pt modelId="{D1C58439-AB41-4D73-94D5-800644F6883C}" type="pres">
      <dgm:prSet presAssocID="{9CF950A0-AF63-4EEF-9FFD-96C1F7E7E392}" presName="root1" presStyleCnt="0"/>
      <dgm:spPr/>
    </dgm:pt>
    <dgm:pt modelId="{9B9BF0AB-5901-4E79-B4D7-EC064A6E4281}" type="pres">
      <dgm:prSet presAssocID="{9CF950A0-AF63-4EEF-9FFD-96C1F7E7E392}" presName="LevelOneTextNode" presStyleLbl="node0" presStyleIdx="0" presStyleCnt="1">
        <dgm:presLayoutVars>
          <dgm:chPref val="3"/>
        </dgm:presLayoutVars>
      </dgm:prSet>
      <dgm:spPr/>
    </dgm:pt>
    <dgm:pt modelId="{A6E13702-6C97-4911-A4E2-59EE8E68C431}" type="pres">
      <dgm:prSet presAssocID="{9CF950A0-AF63-4EEF-9FFD-96C1F7E7E392}" presName="level2hierChild" presStyleCnt="0"/>
      <dgm:spPr/>
    </dgm:pt>
    <dgm:pt modelId="{64B430B3-FF1B-406C-9FF2-27BA23788747}" type="pres">
      <dgm:prSet presAssocID="{CEE48522-27B1-4F7F-84F9-D98425D345C1}" presName="conn2-1" presStyleLbl="parChTrans1D2" presStyleIdx="0" presStyleCnt="5"/>
      <dgm:spPr/>
    </dgm:pt>
    <dgm:pt modelId="{C069D299-1B39-4BB1-9C27-833B58C46156}" type="pres">
      <dgm:prSet presAssocID="{CEE48522-27B1-4F7F-84F9-D98425D345C1}" presName="connTx" presStyleCnt="0"/>
      <dgm:spPr/>
    </dgm:pt>
    <dgm:pt modelId="{9C4BE19C-8DBD-46B6-9067-607184141480}" type="pres">
      <dgm:prSet presAssocID="{43C98814-3703-4708-9480-0269618948C5}" presName="root2" presStyleCnt="0"/>
      <dgm:spPr/>
    </dgm:pt>
    <dgm:pt modelId="{CDA235D6-AC41-4ED3-AF28-D9CD9EDCBAED}" type="pres">
      <dgm:prSet presAssocID="{43C98814-3703-4708-9480-0269618948C5}" presName="LevelTwoTextNode" presStyleLbl="node2" presStyleIdx="0" presStyleCnt="5">
        <dgm:presLayoutVars>
          <dgm:chPref val="3"/>
        </dgm:presLayoutVars>
      </dgm:prSet>
      <dgm:spPr/>
    </dgm:pt>
    <dgm:pt modelId="{72E265FC-36E6-4BBF-AC05-214FD6415DAB}" type="pres">
      <dgm:prSet presAssocID="{43C98814-3703-4708-9480-0269618948C5}" presName="level3hierChild" presStyleCnt="0"/>
      <dgm:spPr/>
    </dgm:pt>
    <dgm:pt modelId="{2F66960D-CF7A-443C-8CB9-E7DD0B261214}" type="pres">
      <dgm:prSet presAssocID="{DD4B9A5E-AF0E-4E40-AE50-8ADA48B6C96E}" presName="conn2-1" presStyleLbl="parChTrans1D2" presStyleIdx="1" presStyleCnt="5"/>
      <dgm:spPr/>
    </dgm:pt>
    <dgm:pt modelId="{5BBFF12A-A69F-4078-A83D-A1EAB54C5269}" type="pres">
      <dgm:prSet presAssocID="{DD4B9A5E-AF0E-4E40-AE50-8ADA48B6C96E}" presName="connTx" presStyleCnt="0"/>
      <dgm:spPr/>
    </dgm:pt>
    <dgm:pt modelId="{C34060C1-0884-4F60-ADDF-610222CEEF01}" type="pres">
      <dgm:prSet presAssocID="{EEA9BF43-52EA-422D-B843-A7E2D98344F1}" presName="root2" presStyleCnt="0"/>
      <dgm:spPr/>
    </dgm:pt>
    <dgm:pt modelId="{3540059A-19CD-4FBD-A598-B7A4BB9DA52D}" type="pres">
      <dgm:prSet presAssocID="{EEA9BF43-52EA-422D-B843-A7E2D98344F1}" presName="LevelTwoTextNode" presStyleLbl="node2" presStyleIdx="1" presStyleCnt="5">
        <dgm:presLayoutVars>
          <dgm:chPref val="3"/>
        </dgm:presLayoutVars>
      </dgm:prSet>
      <dgm:spPr/>
    </dgm:pt>
    <dgm:pt modelId="{5F2B1077-175E-4F04-9ED5-8097B74233FF}" type="pres">
      <dgm:prSet presAssocID="{EEA9BF43-52EA-422D-B843-A7E2D98344F1}" presName="level3hierChild" presStyleCnt="0"/>
      <dgm:spPr/>
    </dgm:pt>
    <dgm:pt modelId="{CED1A3A3-B184-469E-86AE-670623BA4E5D}" type="pres">
      <dgm:prSet presAssocID="{D3AE5FBF-22B8-495D-8175-D008E6DBE25A}" presName="conn2-1" presStyleLbl="parChTrans1D2" presStyleIdx="2" presStyleCnt="5"/>
      <dgm:spPr/>
    </dgm:pt>
    <dgm:pt modelId="{925CFC76-454F-4CEF-ADE7-B0D5EBC96571}" type="pres">
      <dgm:prSet presAssocID="{D3AE5FBF-22B8-495D-8175-D008E6DBE25A}" presName="connTx" presStyleCnt="0"/>
      <dgm:spPr/>
    </dgm:pt>
    <dgm:pt modelId="{FE25D188-752C-49DB-8CF7-81DAD4AA116D}" type="pres">
      <dgm:prSet presAssocID="{05B7883E-08CA-4B11-978A-0E031766AB04}" presName="root2" presStyleCnt="0"/>
      <dgm:spPr/>
    </dgm:pt>
    <dgm:pt modelId="{E8D2105A-5421-473B-835F-F6E08D9D2D9B}" type="pres">
      <dgm:prSet presAssocID="{05B7883E-08CA-4B11-978A-0E031766AB04}" presName="LevelTwoTextNode" presStyleLbl="node2" presStyleIdx="2" presStyleCnt="5">
        <dgm:presLayoutVars>
          <dgm:chPref val="3"/>
        </dgm:presLayoutVars>
      </dgm:prSet>
      <dgm:spPr/>
    </dgm:pt>
    <dgm:pt modelId="{8A9817AD-1B7B-4DD1-A786-15A6E30FA3D8}" type="pres">
      <dgm:prSet presAssocID="{05B7883E-08CA-4B11-978A-0E031766AB04}" presName="level3hierChild" presStyleCnt="0"/>
      <dgm:spPr/>
    </dgm:pt>
    <dgm:pt modelId="{C329B40B-F64F-414D-AD27-1F8608113F23}" type="pres">
      <dgm:prSet presAssocID="{BCB07BEE-ECA4-42D3-9207-9C9A54FF2FB5}" presName="conn2-1" presStyleLbl="parChTrans1D2" presStyleIdx="3" presStyleCnt="5"/>
      <dgm:spPr/>
    </dgm:pt>
    <dgm:pt modelId="{35EABCA0-E6B2-420A-838F-7916E58E5244}" type="pres">
      <dgm:prSet presAssocID="{BCB07BEE-ECA4-42D3-9207-9C9A54FF2FB5}" presName="connTx" presStyleCnt="0"/>
      <dgm:spPr/>
    </dgm:pt>
    <dgm:pt modelId="{B52F7EEF-58AD-4F8E-97DC-C56731CCBF7A}" type="pres">
      <dgm:prSet presAssocID="{D79F32AE-90F6-4277-94E3-2BB27E4368EA}" presName="root2" presStyleCnt="0"/>
      <dgm:spPr/>
    </dgm:pt>
    <dgm:pt modelId="{74A11070-BE86-45D0-AA41-168CA00C8BFF}" type="pres">
      <dgm:prSet presAssocID="{D79F32AE-90F6-4277-94E3-2BB27E4368EA}" presName="LevelTwoTextNode" presStyleLbl="node2" presStyleIdx="3" presStyleCnt="5">
        <dgm:presLayoutVars>
          <dgm:chPref val="3"/>
        </dgm:presLayoutVars>
      </dgm:prSet>
      <dgm:spPr/>
    </dgm:pt>
    <dgm:pt modelId="{19E3B42B-652D-45DB-968E-2AC7ECE97150}" type="pres">
      <dgm:prSet presAssocID="{D79F32AE-90F6-4277-94E3-2BB27E4368EA}" presName="level3hierChild" presStyleCnt="0"/>
      <dgm:spPr/>
    </dgm:pt>
    <dgm:pt modelId="{0F27AC0A-163D-451B-8A16-EB39AD12C65C}" type="pres">
      <dgm:prSet presAssocID="{999E3DB1-49D3-4759-971B-F801A5EDA4DC}" presName="conn2-1" presStyleLbl="parChTrans1D2" presStyleIdx="4" presStyleCnt="5"/>
      <dgm:spPr/>
    </dgm:pt>
    <dgm:pt modelId="{34ED732B-EB90-4DE1-9A08-8620AE120554}" type="pres">
      <dgm:prSet presAssocID="{999E3DB1-49D3-4759-971B-F801A5EDA4DC}" presName="connTx" presStyleCnt="0"/>
      <dgm:spPr/>
    </dgm:pt>
    <dgm:pt modelId="{903FEE9D-4236-46A9-B773-90EF36542E31}" type="pres">
      <dgm:prSet presAssocID="{10568BC4-5B0F-4D3C-AA5E-B949C17467E2}" presName="root2" presStyleCnt="0"/>
      <dgm:spPr/>
    </dgm:pt>
    <dgm:pt modelId="{4EAF0CFF-F3E2-4162-AEE8-6DF0633C939B}" type="pres">
      <dgm:prSet presAssocID="{10568BC4-5B0F-4D3C-AA5E-B949C17467E2}" presName="LevelTwoTextNode" presStyleLbl="node2" presStyleIdx="4" presStyleCnt="5">
        <dgm:presLayoutVars>
          <dgm:chPref val="3"/>
        </dgm:presLayoutVars>
      </dgm:prSet>
      <dgm:spPr/>
    </dgm:pt>
    <dgm:pt modelId="{B0B6F3D9-1204-46EF-8EF6-483EE530EB0D}" type="pres">
      <dgm:prSet presAssocID="{10568BC4-5B0F-4D3C-AA5E-B949C17467E2}" presName="level3hierChild" presStyleCnt="0"/>
      <dgm:spPr/>
    </dgm:pt>
  </dgm:ptLst>
  <dgm:cxnLst>
    <dgm:cxn modelId="{C2CC0B9F-3848-4667-9845-524D56679831}" srcId="{D6047DBF-95AA-40BC-A783-377E8F18B84D}" destId="{9CF950A0-AF63-4EEF-9FFD-96C1F7E7E392}" srcOrd="0" destOrd="0" parTransId="{C208B5D8-5995-4479-A42A-8A55E56C12D9}" sibTransId="{789CBC20-C209-4F6E-8277-16D1CD2BC23E}"/>
    <dgm:cxn modelId="{4DFE6978-4DA9-4345-A6EE-8871FD380115}" srcId="{9CF950A0-AF63-4EEF-9FFD-96C1F7E7E392}" destId="{43C98814-3703-4708-9480-0269618948C5}" srcOrd="0" destOrd="0" parTransId="{CEE48522-27B1-4F7F-84F9-D98425D345C1}" sibTransId="{8F8E0805-276C-4375-BEB7-3681B4D5E062}"/>
    <dgm:cxn modelId="{8B5C67CA-2500-4333-88FE-7F6C35E2324E}" srcId="{9CF950A0-AF63-4EEF-9FFD-96C1F7E7E392}" destId="{EEA9BF43-52EA-422D-B843-A7E2D98344F1}" srcOrd="1" destOrd="0" parTransId="{DD4B9A5E-AF0E-4E40-AE50-8ADA48B6C96E}" sibTransId="{35829CFD-40BE-4AAC-B481-B24731CD799F}"/>
    <dgm:cxn modelId="{E01064EA-DE02-425C-8320-77E93744FF29}" srcId="{9CF950A0-AF63-4EEF-9FFD-96C1F7E7E392}" destId="{05B7883E-08CA-4B11-978A-0E031766AB04}" srcOrd="2" destOrd="0" parTransId="{D3AE5FBF-22B8-495D-8175-D008E6DBE25A}" sibTransId="{07129F62-24FE-4443-9066-E2A8C0818369}"/>
    <dgm:cxn modelId="{B544B365-C538-48E3-A736-8997265BC030}" srcId="{9CF950A0-AF63-4EEF-9FFD-96C1F7E7E392}" destId="{D79F32AE-90F6-4277-94E3-2BB27E4368EA}" srcOrd="3" destOrd="0" parTransId="{BCB07BEE-ECA4-42D3-9207-9C9A54FF2FB5}" sibTransId="{39E9C2AA-A34F-4DA9-A0A6-9F3D41EED2D5}"/>
    <dgm:cxn modelId="{DBFF1025-2BCC-4E9A-9C06-5EAD46B78B73}" srcId="{9CF950A0-AF63-4EEF-9FFD-96C1F7E7E392}" destId="{10568BC4-5B0F-4D3C-AA5E-B949C17467E2}" srcOrd="4" destOrd="0" parTransId="{999E3DB1-49D3-4759-971B-F801A5EDA4DC}" sibTransId="{D9038EC5-989C-42C7-85E8-EC7DDC13CDAF}"/>
    <dgm:cxn modelId="{D6648C93-AFF4-4E30-8CD4-AE417E2E97A1}" type="presOf" srcId="{D6047DBF-95AA-40BC-A783-377E8F18B84D}" destId="{D46EE152-774F-4CA8-9116-98CB08AEFA88}" srcOrd="0" destOrd="0" presId="urn:microsoft.com/office/officeart/2008/layout/HorizontalMultiLevelHierarchy"/>
    <dgm:cxn modelId="{6B0A1208-516B-4957-974C-A08F5DADB2E5}" type="presParOf" srcId="{D46EE152-774F-4CA8-9116-98CB08AEFA88}" destId="{D1C58439-AB41-4D73-94D5-800644F6883C}" srcOrd="0" destOrd="0" presId="urn:microsoft.com/office/officeart/2008/layout/HorizontalMultiLevelHierarchy"/>
    <dgm:cxn modelId="{C81DB3AE-963C-4F62-AA82-1E7EF40EF51F}" type="presParOf" srcId="{D1C58439-AB41-4D73-94D5-800644F6883C}" destId="{9B9BF0AB-5901-4E79-B4D7-EC064A6E4281}" srcOrd="0" destOrd="0" presId="urn:microsoft.com/office/officeart/2008/layout/HorizontalMultiLevelHierarchy"/>
    <dgm:cxn modelId="{59783FB3-694E-4B17-8B91-66804A63E1A0}" type="presOf" srcId="{9CF950A0-AF63-4EEF-9FFD-96C1F7E7E392}" destId="{9B9BF0AB-5901-4E79-B4D7-EC064A6E4281}" srcOrd="0" destOrd="0" presId="urn:microsoft.com/office/officeart/2008/layout/HorizontalMultiLevelHierarchy"/>
    <dgm:cxn modelId="{1C3A2225-5643-4F49-81D8-9D870AF4E729}" type="presParOf" srcId="{D1C58439-AB41-4D73-94D5-800644F6883C}" destId="{A6E13702-6C97-4911-A4E2-59EE8E68C431}" srcOrd="1" destOrd="0" presId="urn:microsoft.com/office/officeart/2008/layout/HorizontalMultiLevelHierarchy"/>
    <dgm:cxn modelId="{2CD52ECD-4466-45A0-BFF6-BF120C9A0682}" type="presParOf" srcId="{A6E13702-6C97-4911-A4E2-59EE8E68C431}" destId="{64B430B3-FF1B-406C-9FF2-27BA23788747}" srcOrd="0" destOrd="1" presId="urn:microsoft.com/office/officeart/2008/layout/HorizontalMultiLevelHierarchy"/>
    <dgm:cxn modelId="{371955B6-154B-4533-9A59-72713EDC6AC0}" type="presOf" srcId="{CEE48522-27B1-4F7F-84F9-D98425D345C1}" destId="{64B430B3-FF1B-406C-9FF2-27BA23788747}" srcOrd="0" destOrd="0" presId="urn:microsoft.com/office/officeart/2008/layout/HorizontalMultiLevelHierarchy"/>
    <dgm:cxn modelId="{AE2169BD-9DD7-45C3-9BF5-0A4346610CB3}" type="presParOf" srcId="{64B430B3-FF1B-406C-9FF2-27BA23788747}" destId="{C069D299-1B39-4BB1-9C27-833B58C46156}" srcOrd="0" destOrd="0" presId="urn:microsoft.com/office/officeart/2008/layout/HorizontalMultiLevelHierarchy"/>
    <dgm:cxn modelId="{052B1E08-F8B9-46E7-BD48-58EF8F4CF165}" type="presOf" srcId="{CEE48522-27B1-4F7F-84F9-D98425D345C1}" destId="{C069D299-1B39-4BB1-9C27-833B58C46156}" srcOrd="1" destOrd="0" presId="urn:microsoft.com/office/officeart/2008/layout/HorizontalMultiLevelHierarchy"/>
    <dgm:cxn modelId="{3425DC5B-0336-4463-9F23-CACD080C099D}" type="presParOf" srcId="{A6E13702-6C97-4911-A4E2-59EE8E68C431}" destId="{9C4BE19C-8DBD-46B6-9067-607184141480}" srcOrd="1" destOrd="1" presId="urn:microsoft.com/office/officeart/2008/layout/HorizontalMultiLevelHierarchy"/>
    <dgm:cxn modelId="{45B988C6-5E3C-40C5-8C96-44612AE65EF8}" type="presParOf" srcId="{9C4BE19C-8DBD-46B6-9067-607184141480}" destId="{CDA235D6-AC41-4ED3-AF28-D9CD9EDCBAED}" srcOrd="0" destOrd="1" presId="urn:microsoft.com/office/officeart/2008/layout/HorizontalMultiLevelHierarchy"/>
    <dgm:cxn modelId="{B547ECC0-729E-4BCF-A675-1BBA3902E328}" type="presOf" srcId="{43C98814-3703-4708-9480-0269618948C5}" destId="{CDA235D6-AC41-4ED3-AF28-D9CD9EDCBAED}" srcOrd="0" destOrd="0" presId="urn:microsoft.com/office/officeart/2008/layout/HorizontalMultiLevelHierarchy"/>
    <dgm:cxn modelId="{B331897A-6AFD-4F99-930B-57CC44890864}" type="presParOf" srcId="{9C4BE19C-8DBD-46B6-9067-607184141480}" destId="{72E265FC-36E6-4BBF-AC05-214FD6415DAB}" srcOrd="1" destOrd="1" presId="urn:microsoft.com/office/officeart/2008/layout/HorizontalMultiLevelHierarchy"/>
    <dgm:cxn modelId="{5D224DAB-C7AA-4184-B3EB-64DA52C85D6D}" type="presParOf" srcId="{A6E13702-6C97-4911-A4E2-59EE8E68C431}" destId="{2F66960D-CF7A-443C-8CB9-E7DD0B261214}" srcOrd="2" destOrd="1" presId="urn:microsoft.com/office/officeart/2008/layout/HorizontalMultiLevelHierarchy"/>
    <dgm:cxn modelId="{70158580-9513-43D1-86C8-392059F81BD9}" type="presOf" srcId="{DD4B9A5E-AF0E-4E40-AE50-8ADA48B6C96E}" destId="{2F66960D-CF7A-443C-8CB9-E7DD0B261214}" srcOrd="0" destOrd="0" presId="urn:microsoft.com/office/officeart/2008/layout/HorizontalMultiLevelHierarchy"/>
    <dgm:cxn modelId="{138B00E3-9087-4181-9F8A-F418D015F68A}" type="presParOf" srcId="{2F66960D-CF7A-443C-8CB9-E7DD0B261214}" destId="{5BBFF12A-A69F-4078-A83D-A1EAB54C5269}" srcOrd="0" destOrd="2" presId="urn:microsoft.com/office/officeart/2008/layout/HorizontalMultiLevelHierarchy"/>
    <dgm:cxn modelId="{F817EFFA-AA1F-4FF8-AF08-8C2B23A00619}" type="presOf" srcId="{DD4B9A5E-AF0E-4E40-AE50-8ADA48B6C96E}" destId="{5BBFF12A-A69F-4078-A83D-A1EAB54C5269}" srcOrd="1" destOrd="0" presId="urn:microsoft.com/office/officeart/2008/layout/HorizontalMultiLevelHierarchy"/>
    <dgm:cxn modelId="{8840DBAA-3DA3-4633-8ED9-1ADE61421FD8}" type="presParOf" srcId="{A6E13702-6C97-4911-A4E2-59EE8E68C431}" destId="{C34060C1-0884-4F60-ADDF-610222CEEF01}" srcOrd="3" destOrd="1" presId="urn:microsoft.com/office/officeart/2008/layout/HorizontalMultiLevelHierarchy"/>
    <dgm:cxn modelId="{85F345FB-74D3-4A69-83CF-0562D3DC5552}" type="presParOf" srcId="{C34060C1-0884-4F60-ADDF-610222CEEF01}" destId="{3540059A-19CD-4FBD-A598-B7A4BB9DA52D}" srcOrd="0" destOrd="3" presId="urn:microsoft.com/office/officeart/2008/layout/HorizontalMultiLevelHierarchy"/>
    <dgm:cxn modelId="{60A4B076-B2F5-4015-95A3-78422B6EE5AE}" type="presOf" srcId="{EEA9BF43-52EA-422D-B843-A7E2D98344F1}" destId="{3540059A-19CD-4FBD-A598-B7A4BB9DA52D}" srcOrd="0" destOrd="0" presId="urn:microsoft.com/office/officeart/2008/layout/HorizontalMultiLevelHierarchy"/>
    <dgm:cxn modelId="{EFE301DE-F0F2-49BE-AA09-230C352CCEF2}" type="presParOf" srcId="{C34060C1-0884-4F60-ADDF-610222CEEF01}" destId="{5F2B1077-175E-4F04-9ED5-8097B74233FF}" srcOrd="1" destOrd="3" presId="urn:microsoft.com/office/officeart/2008/layout/HorizontalMultiLevelHierarchy"/>
    <dgm:cxn modelId="{FA232CFC-EC2B-4A59-839C-A9839E584E1E}" type="presParOf" srcId="{A6E13702-6C97-4911-A4E2-59EE8E68C431}" destId="{CED1A3A3-B184-469E-86AE-670623BA4E5D}" srcOrd="4" destOrd="1" presId="urn:microsoft.com/office/officeart/2008/layout/HorizontalMultiLevelHierarchy"/>
    <dgm:cxn modelId="{86FA9888-F626-4E4A-A56E-EC514382D9F9}" type="presOf" srcId="{D3AE5FBF-22B8-495D-8175-D008E6DBE25A}" destId="{CED1A3A3-B184-469E-86AE-670623BA4E5D}" srcOrd="0" destOrd="0" presId="urn:microsoft.com/office/officeart/2008/layout/HorizontalMultiLevelHierarchy"/>
    <dgm:cxn modelId="{93053EEF-947A-488B-9D31-A5D68E615BD7}" type="presParOf" srcId="{CED1A3A3-B184-469E-86AE-670623BA4E5D}" destId="{925CFC76-454F-4CEF-ADE7-B0D5EBC96571}" srcOrd="0" destOrd="4" presId="urn:microsoft.com/office/officeart/2008/layout/HorizontalMultiLevelHierarchy"/>
    <dgm:cxn modelId="{FAF0B5AC-8ACB-4518-AE7C-EEADD09080F1}" type="presOf" srcId="{D3AE5FBF-22B8-495D-8175-D008E6DBE25A}" destId="{925CFC76-454F-4CEF-ADE7-B0D5EBC96571}" srcOrd="1" destOrd="0" presId="urn:microsoft.com/office/officeart/2008/layout/HorizontalMultiLevelHierarchy"/>
    <dgm:cxn modelId="{AE2B9106-F008-4E81-942D-E3721BB72967}" type="presParOf" srcId="{A6E13702-6C97-4911-A4E2-59EE8E68C431}" destId="{FE25D188-752C-49DB-8CF7-81DAD4AA116D}" srcOrd="5" destOrd="1" presId="urn:microsoft.com/office/officeart/2008/layout/HorizontalMultiLevelHierarchy"/>
    <dgm:cxn modelId="{BD0ACB70-158A-4AC5-99AE-D44D707A1968}" type="presParOf" srcId="{FE25D188-752C-49DB-8CF7-81DAD4AA116D}" destId="{E8D2105A-5421-473B-835F-F6E08D9D2D9B}" srcOrd="0" destOrd="5" presId="urn:microsoft.com/office/officeart/2008/layout/HorizontalMultiLevelHierarchy"/>
    <dgm:cxn modelId="{685CB545-986A-4AEA-BD5A-DA37737AFA77}" type="presOf" srcId="{05B7883E-08CA-4B11-978A-0E031766AB04}" destId="{E8D2105A-5421-473B-835F-F6E08D9D2D9B}" srcOrd="0" destOrd="0" presId="urn:microsoft.com/office/officeart/2008/layout/HorizontalMultiLevelHierarchy"/>
    <dgm:cxn modelId="{E2685EA9-8C67-4304-BD80-CF8028835ADD}" type="presParOf" srcId="{FE25D188-752C-49DB-8CF7-81DAD4AA116D}" destId="{8A9817AD-1B7B-4DD1-A786-15A6E30FA3D8}" srcOrd="1" destOrd="5" presId="urn:microsoft.com/office/officeart/2008/layout/HorizontalMultiLevelHierarchy"/>
    <dgm:cxn modelId="{13E10C09-8213-4E66-BB8B-A1012FD8C483}" type="presParOf" srcId="{A6E13702-6C97-4911-A4E2-59EE8E68C431}" destId="{C329B40B-F64F-414D-AD27-1F8608113F23}" srcOrd="6" destOrd="1" presId="urn:microsoft.com/office/officeart/2008/layout/HorizontalMultiLevelHierarchy"/>
    <dgm:cxn modelId="{D36618AF-DC04-4B6F-B3F8-6F1C198C36AA}" type="presOf" srcId="{BCB07BEE-ECA4-42D3-9207-9C9A54FF2FB5}" destId="{C329B40B-F64F-414D-AD27-1F8608113F23}" srcOrd="0" destOrd="0" presId="urn:microsoft.com/office/officeart/2008/layout/HorizontalMultiLevelHierarchy"/>
    <dgm:cxn modelId="{A6ED3BA3-AB96-4BE6-9BC1-4D711FCCAE3C}" type="presParOf" srcId="{C329B40B-F64F-414D-AD27-1F8608113F23}" destId="{35EABCA0-E6B2-420A-838F-7916E58E5244}" srcOrd="0" destOrd="6" presId="urn:microsoft.com/office/officeart/2008/layout/HorizontalMultiLevelHierarchy"/>
    <dgm:cxn modelId="{B0D85ABF-B3BA-43B4-A10A-D9E9434A7F43}" type="presOf" srcId="{BCB07BEE-ECA4-42D3-9207-9C9A54FF2FB5}" destId="{35EABCA0-E6B2-420A-838F-7916E58E5244}" srcOrd="1" destOrd="0" presId="urn:microsoft.com/office/officeart/2008/layout/HorizontalMultiLevelHierarchy"/>
    <dgm:cxn modelId="{27483A09-CE7F-443B-BAE1-3F691174EF67}" type="presParOf" srcId="{A6E13702-6C97-4911-A4E2-59EE8E68C431}" destId="{B52F7EEF-58AD-4F8E-97DC-C56731CCBF7A}" srcOrd="7" destOrd="1" presId="urn:microsoft.com/office/officeart/2008/layout/HorizontalMultiLevelHierarchy"/>
    <dgm:cxn modelId="{0F1685B3-70B4-4663-BB94-1DB7B295E575}" type="presParOf" srcId="{B52F7EEF-58AD-4F8E-97DC-C56731CCBF7A}" destId="{74A11070-BE86-45D0-AA41-168CA00C8BFF}" srcOrd="0" destOrd="7" presId="urn:microsoft.com/office/officeart/2008/layout/HorizontalMultiLevelHierarchy"/>
    <dgm:cxn modelId="{DB224459-A4CC-4B5C-8DAC-C2A2F0F830FC}" type="presOf" srcId="{D79F32AE-90F6-4277-94E3-2BB27E4368EA}" destId="{74A11070-BE86-45D0-AA41-168CA00C8BFF}" srcOrd="0" destOrd="0" presId="urn:microsoft.com/office/officeart/2008/layout/HorizontalMultiLevelHierarchy"/>
    <dgm:cxn modelId="{6C4BDE19-F757-40CC-9793-0884C6FC56FF}" type="presParOf" srcId="{B52F7EEF-58AD-4F8E-97DC-C56731CCBF7A}" destId="{19E3B42B-652D-45DB-968E-2AC7ECE97150}" srcOrd="1" destOrd="7" presId="urn:microsoft.com/office/officeart/2008/layout/HorizontalMultiLevelHierarchy"/>
    <dgm:cxn modelId="{9A6C388B-8A47-4A9A-AD19-C85030D35DE4}" type="presParOf" srcId="{A6E13702-6C97-4911-A4E2-59EE8E68C431}" destId="{0F27AC0A-163D-451B-8A16-EB39AD12C65C}" srcOrd="8" destOrd="1" presId="urn:microsoft.com/office/officeart/2008/layout/HorizontalMultiLevelHierarchy"/>
    <dgm:cxn modelId="{C2BC20B7-4330-4270-A4D7-2D458926D8E0}" type="presOf" srcId="{999E3DB1-49D3-4759-971B-F801A5EDA4DC}" destId="{0F27AC0A-163D-451B-8A16-EB39AD12C65C}" srcOrd="0" destOrd="0" presId="urn:microsoft.com/office/officeart/2008/layout/HorizontalMultiLevelHierarchy"/>
    <dgm:cxn modelId="{DD0F80BC-DC04-4E68-BEBE-A34B4E23127D}" type="presParOf" srcId="{0F27AC0A-163D-451B-8A16-EB39AD12C65C}" destId="{34ED732B-EB90-4DE1-9A08-8620AE120554}" srcOrd="0" destOrd="8" presId="urn:microsoft.com/office/officeart/2008/layout/HorizontalMultiLevelHierarchy"/>
    <dgm:cxn modelId="{4C88595C-B726-42FC-A9DA-DCF9B272B382}" type="presOf" srcId="{999E3DB1-49D3-4759-971B-F801A5EDA4DC}" destId="{34ED732B-EB90-4DE1-9A08-8620AE120554}" srcOrd="1" destOrd="0" presId="urn:microsoft.com/office/officeart/2008/layout/HorizontalMultiLevelHierarchy"/>
    <dgm:cxn modelId="{F67A8809-60AA-4B13-9FD1-E3B10219A75D}" type="presParOf" srcId="{A6E13702-6C97-4911-A4E2-59EE8E68C431}" destId="{903FEE9D-4236-46A9-B773-90EF36542E31}" srcOrd="9" destOrd="1" presId="urn:microsoft.com/office/officeart/2008/layout/HorizontalMultiLevelHierarchy"/>
    <dgm:cxn modelId="{70CA3493-DF40-40C8-B29F-E393C9AFA885}" type="presParOf" srcId="{903FEE9D-4236-46A9-B773-90EF36542E31}" destId="{4EAF0CFF-F3E2-4162-AEE8-6DF0633C939B}" srcOrd="0" destOrd="9" presId="urn:microsoft.com/office/officeart/2008/layout/HorizontalMultiLevelHierarchy"/>
    <dgm:cxn modelId="{CA7DDD46-3690-485D-AB7E-F56296393972}" type="presOf" srcId="{10568BC4-5B0F-4D3C-AA5E-B949C17467E2}" destId="{4EAF0CFF-F3E2-4162-AEE8-6DF0633C939B}" srcOrd="0" destOrd="0" presId="urn:microsoft.com/office/officeart/2008/layout/HorizontalMultiLevelHierarchy"/>
    <dgm:cxn modelId="{C6B7B279-0589-4BA4-B569-1331A5111931}" type="presParOf" srcId="{903FEE9D-4236-46A9-B773-90EF36542E31}" destId="{B0B6F3D9-1204-46EF-8EF6-483EE530EB0D}" srcOrd="1" destOrd="9" presId="urn:microsoft.com/office/officeart/2008/layout/HorizontalMultiLevel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6047DBF-95AA-40BC-A783-377E8F18B84D}" type="doc">
      <dgm:prSet loTypeId="hierarchy" loCatId="hierarchy" qsTypeId="urn:microsoft.com/office/officeart/2005/8/quickstyle/simple1" qsCatId="simple" csTypeId="urn:microsoft.com/office/officeart/2005/8/colors/accent1_2" csCatId="accent1" phldr="0"/>
      <dgm:spPr/>
      <dgm:t>
        <a:bodyPr/>
        <a:p>
          <a:endParaRPr lang="zh-CN" altLang="en-US"/>
        </a:p>
      </dgm:t>
    </dgm:pt>
    <dgm:pt modelId="{9CF950A0-AF63-4EEF-9FFD-96C1F7E7E392}">
      <dgm:prSet phldrT="[文本]" phldr="0" custT="0"/>
      <dgm:spPr/>
      <dgm:t>
        <a:bodyPr vert="horz" wrap="square"/>
        <a:p>
          <a:pPr>
            <a:lnSpc>
              <a:spcPct val="100000"/>
            </a:lnSpc>
            <a:spcBef>
              <a:spcPct val="0"/>
            </a:spcBef>
            <a:spcAft>
              <a:spcPct val="35000"/>
            </a:spcAft>
          </a:pPr>
          <a:r>
            <a:rPr lang="zh-CN" altLang="en-US">
              <a:solidFill>
                <a:schemeClr val="tx1"/>
              </a:solidFill>
            </a:rPr>
            <a:t>非</a:t>
          </a:r>
          <a:r>
            <a:rPr lang="zh-CN" altLang="en-US">
              <a:solidFill>
                <a:schemeClr val="tx1"/>
              </a:solidFill>
            </a:rPr>
            <a:t>系统性</a:t>
          </a:r>
          <a:r>
            <a:rPr lang="zh-CN" altLang="en-US">
              <a:solidFill>
                <a:schemeClr val="tx1"/>
              </a:solidFill>
            </a:rPr>
            <a:t>风险</a:t>
          </a:r>
          <a:r>
            <a:rPr lang="zh-CN" altLang="en-US">
              <a:solidFill>
                <a:schemeClr val="tx1"/>
              </a:solidFill>
            </a:rPr>
            <a:t/>
          </a:r>
          <a:endParaRPr lang="zh-CN" altLang="en-US">
            <a:solidFill>
              <a:schemeClr val="tx1"/>
            </a:solidFill>
          </a:endParaRPr>
        </a:p>
      </dgm:t>
    </dgm:pt>
    <dgm:pt modelId="{C208B5D8-5995-4479-A42A-8A55E56C12D9}" cxnId="{658DE5B2-42B0-4EB9-9B75-6BD1C1774FF8}" type="parTrans">
      <dgm:prSet/>
      <dgm:spPr/>
      <dgm:t>
        <a:bodyPr/>
        <a:p>
          <a:endParaRPr lang="zh-CN" altLang="en-US"/>
        </a:p>
      </dgm:t>
    </dgm:pt>
    <dgm:pt modelId="{789CBC20-C209-4F6E-8277-16D1CD2BC23E}" cxnId="{658DE5B2-42B0-4EB9-9B75-6BD1C1774FF8}" type="sibTrans">
      <dgm:prSet/>
      <dgm:spPr/>
      <dgm:t>
        <a:bodyPr/>
        <a:p>
          <a:endParaRPr lang="zh-CN" altLang="en-US"/>
        </a:p>
      </dgm:t>
    </dgm:pt>
    <dgm:pt modelId="{43C98814-3703-4708-9480-0269618948C5}">
      <dgm:prSet phldrT="[文本]" phldr="0" custT="0"/>
      <dgm:spPr/>
      <dgm:t>
        <a:bodyPr vert="horz" wrap="square"/>
        <a:p>
          <a:pPr>
            <a:lnSpc>
              <a:spcPct val="100000"/>
            </a:lnSpc>
            <a:spcBef>
              <a:spcPct val="0"/>
            </a:spcBef>
            <a:spcAft>
              <a:spcPct val="35000"/>
            </a:spcAft>
          </a:pPr>
          <a:r>
            <a:rPr lang="zh-CN" altLang="en-US">
              <a:solidFill>
                <a:schemeClr val="tx1"/>
              </a:solidFill>
            </a:rPr>
            <a:t>信用</a:t>
          </a:r>
          <a:r>
            <a:rPr lang="zh-CN" altLang="en-US">
              <a:solidFill>
                <a:schemeClr val="tx1"/>
              </a:solidFill>
            </a:rPr>
            <a:t>风险</a:t>
          </a:r>
          <a:r>
            <a:rPr lang="zh-CN" altLang="en-US">
              <a:solidFill>
                <a:schemeClr val="tx1"/>
              </a:solidFill>
            </a:rPr>
            <a:t/>
          </a:r>
          <a:endParaRPr lang="zh-CN" altLang="en-US">
            <a:solidFill>
              <a:schemeClr val="tx1"/>
            </a:solidFill>
          </a:endParaRPr>
        </a:p>
      </dgm:t>
    </dgm:pt>
    <dgm:pt modelId="{CEE48522-27B1-4F7F-84F9-D98425D345C1}" cxnId="{3B5959C0-43A3-437F-97BB-3353A724CF7F}" type="parTrans">
      <dgm:prSet/>
      <dgm:spPr/>
      <dgm:t>
        <a:bodyPr/>
        <a:p>
          <a:endParaRPr lang="zh-CN" altLang="en-US"/>
        </a:p>
      </dgm:t>
    </dgm:pt>
    <dgm:pt modelId="{8F8E0805-276C-4375-BEB7-3681B4D5E062}" cxnId="{3B5959C0-43A3-437F-97BB-3353A724CF7F}" type="sibTrans">
      <dgm:prSet/>
      <dgm:spPr/>
      <dgm:t>
        <a:bodyPr/>
        <a:p>
          <a:endParaRPr lang="zh-CN" altLang="en-US"/>
        </a:p>
      </dgm:t>
    </dgm:pt>
    <dgm:pt modelId="{EEA9BF43-52EA-422D-B843-A7E2D98344F1}">
      <dgm:prSet phldrT="[文本]" phldr="0" custT="0"/>
      <dgm:spPr/>
      <dgm:t>
        <a:bodyPr vert="horz" wrap="square"/>
        <a:p>
          <a:pPr>
            <a:lnSpc>
              <a:spcPct val="100000"/>
            </a:lnSpc>
            <a:spcBef>
              <a:spcPct val="0"/>
            </a:spcBef>
            <a:spcAft>
              <a:spcPct val="35000"/>
            </a:spcAft>
          </a:pPr>
          <a:r>
            <a:rPr lang="zh-CN" altLang="en-US">
              <a:solidFill>
                <a:schemeClr val="tx1"/>
              </a:solidFill>
            </a:rPr>
            <a:t>流动性</a:t>
          </a:r>
          <a:r>
            <a:rPr lang="zh-CN" altLang="en-US">
              <a:solidFill>
                <a:schemeClr val="tx1"/>
              </a:solidFill>
            </a:rPr>
            <a:t>风险</a:t>
          </a:r>
          <a:r>
            <a:rPr lang="zh-CN" altLang="en-US">
              <a:solidFill>
                <a:schemeClr val="tx1"/>
              </a:solidFill>
            </a:rPr>
            <a:t/>
          </a:r>
          <a:endParaRPr lang="zh-CN" altLang="en-US">
            <a:solidFill>
              <a:schemeClr val="tx1"/>
            </a:solidFill>
          </a:endParaRPr>
        </a:p>
      </dgm:t>
    </dgm:pt>
    <dgm:pt modelId="{DD4B9A5E-AF0E-4E40-AE50-8ADA48B6C96E}" cxnId="{9791C589-C33C-404F-9EC6-9DD2B7385AE0}" type="parTrans">
      <dgm:prSet/>
      <dgm:spPr/>
      <dgm:t>
        <a:bodyPr/>
        <a:p>
          <a:endParaRPr lang="zh-CN" altLang="en-US"/>
        </a:p>
      </dgm:t>
    </dgm:pt>
    <dgm:pt modelId="{35829CFD-40BE-4AAC-B481-B24731CD799F}" cxnId="{9791C589-C33C-404F-9EC6-9DD2B7385AE0}" type="sibTrans">
      <dgm:prSet/>
      <dgm:spPr/>
      <dgm:t>
        <a:bodyPr/>
        <a:p>
          <a:endParaRPr lang="zh-CN" altLang="en-US"/>
        </a:p>
      </dgm:t>
    </dgm:pt>
    <dgm:pt modelId="{05B7883E-08CA-4B11-978A-0E031766AB04}">
      <dgm:prSet phldrT="[文本]" phldr="0" custT="0"/>
      <dgm:spPr/>
      <dgm:t>
        <a:bodyPr vert="horz" wrap="square"/>
        <a:p>
          <a:pPr>
            <a:lnSpc>
              <a:spcPct val="100000"/>
            </a:lnSpc>
            <a:spcBef>
              <a:spcPct val="0"/>
            </a:spcBef>
            <a:spcAft>
              <a:spcPct val="35000"/>
            </a:spcAft>
          </a:pPr>
          <a:r>
            <a:rPr lang="zh-CN" altLang="en-US">
              <a:solidFill>
                <a:schemeClr val="tx1"/>
              </a:solidFill>
            </a:rPr>
            <a:t>资本</a:t>
          </a:r>
          <a:r>
            <a:rPr lang="zh-CN" altLang="en-US">
              <a:solidFill>
                <a:schemeClr val="tx1"/>
              </a:solidFill>
            </a:rPr>
            <a:t>风险</a:t>
          </a:r>
          <a:r>
            <a:rPr lang="zh-CN" altLang="en-US">
              <a:solidFill>
                <a:schemeClr val="tx1"/>
              </a:solidFill>
            </a:rPr>
            <a:t/>
          </a:r>
          <a:endParaRPr lang="zh-CN" altLang="en-US">
            <a:solidFill>
              <a:schemeClr val="tx1"/>
            </a:solidFill>
          </a:endParaRPr>
        </a:p>
      </dgm:t>
    </dgm:pt>
    <dgm:pt modelId="{D3AE5FBF-22B8-495D-8175-D008E6DBE25A}" cxnId="{FC83D95D-9EFC-43DE-8023-86491D39F759}" type="parTrans">
      <dgm:prSet/>
      <dgm:spPr/>
      <dgm:t>
        <a:bodyPr/>
        <a:p>
          <a:endParaRPr lang="zh-CN" altLang="en-US"/>
        </a:p>
      </dgm:t>
    </dgm:pt>
    <dgm:pt modelId="{07129F62-24FE-4443-9066-E2A8C0818369}" cxnId="{FC83D95D-9EFC-43DE-8023-86491D39F759}" type="sibTrans">
      <dgm:prSet/>
      <dgm:spPr/>
      <dgm:t>
        <a:bodyPr/>
        <a:p>
          <a:endParaRPr lang="zh-CN" altLang="en-US"/>
        </a:p>
      </dgm:t>
    </dgm:pt>
    <dgm:pt modelId="{D79F32AE-90F6-4277-94E3-2BB27E4368EA}">
      <dgm:prSet phldr="0" custT="0"/>
      <dgm:spPr/>
      <dgm:t>
        <a:bodyPr vert="horz" wrap="square"/>
        <a:p>
          <a:pPr>
            <a:lnSpc>
              <a:spcPct val="100000"/>
            </a:lnSpc>
            <a:spcBef>
              <a:spcPct val="0"/>
            </a:spcBef>
            <a:spcAft>
              <a:spcPct val="35000"/>
            </a:spcAft>
          </a:pPr>
          <a:r>
            <a:rPr lang="zh-CN">
              <a:solidFill>
                <a:schemeClr val="tx1"/>
              </a:solidFill>
            </a:rPr>
            <a:t>经营</a:t>
          </a:r>
          <a:r>
            <a:rPr lang="zh-CN">
              <a:solidFill>
                <a:schemeClr val="tx1"/>
              </a:solidFill>
            </a:rPr>
            <a:t>风险</a:t>
          </a:r>
          <a:r>
            <a:rPr lang="zh-CN">
              <a:solidFill>
                <a:schemeClr val="tx1"/>
              </a:solidFill>
            </a:rPr>
            <a:t/>
          </a:r>
          <a:endParaRPr lang="zh-CN">
            <a:solidFill>
              <a:schemeClr val="tx1"/>
            </a:solidFill>
          </a:endParaRPr>
        </a:p>
      </dgm:t>
    </dgm:pt>
    <dgm:pt modelId="{BCB07BEE-ECA4-42D3-9207-9C9A54FF2FB5}" cxnId="{A46AA916-46AC-46A3-86F8-B64CBA84F4A6}" type="parTrans">
      <dgm:prSet/>
      <dgm:spPr/>
    </dgm:pt>
    <dgm:pt modelId="{39E9C2AA-A34F-4DA9-A0A6-9F3D41EED2D5}" cxnId="{A46AA916-46AC-46A3-86F8-B64CBA84F4A6}" type="sibTrans">
      <dgm:prSet/>
      <dgm:spPr/>
    </dgm:pt>
    <dgm:pt modelId="{10568BC4-5B0F-4D3C-AA5E-B949C17467E2}">
      <dgm:prSet phldr="0" custT="0"/>
      <dgm:spPr/>
      <dgm:t>
        <a:bodyPr vert="horz" wrap="square"/>
        <a:p>
          <a:pPr>
            <a:lnSpc>
              <a:spcPct val="100000"/>
            </a:lnSpc>
            <a:spcBef>
              <a:spcPct val="0"/>
            </a:spcBef>
            <a:spcAft>
              <a:spcPct val="35000"/>
            </a:spcAft>
          </a:pPr>
          <a:r>
            <a:rPr lang="zh-CN">
              <a:solidFill>
                <a:schemeClr val="tx1"/>
              </a:solidFill>
            </a:rPr>
            <a:t>衍生</a:t>
          </a:r>
          <a:r>
            <a:rPr lang="zh-CN">
              <a:solidFill>
                <a:schemeClr val="tx1"/>
              </a:solidFill>
            </a:rPr>
            <a:t>金融</a:t>
          </a:r>
          <a:r>
            <a:rPr lang="zh-CN">
              <a:solidFill>
                <a:schemeClr val="tx1"/>
              </a:solidFill>
            </a:rPr>
            <a:t>工具</a:t>
          </a:r>
          <a:r>
            <a:rPr lang="zh-CN">
              <a:solidFill>
                <a:schemeClr val="tx1"/>
              </a:solidFill>
            </a:rPr>
            <a:t>风险</a:t>
          </a:r>
          <a:r>
            <a:rPr lang="zh-CN">
              <a:solidFill>
                <a:schemeClr val="tx1"/>
              </a:solidFill>
            </a:rPr>
            <a:t/>
          </a:r>
          <a:endParaRPr lang="zh-CN">
            <a:solidFill>
              <a:schemeClr val="tx1"/>
            </a:solidFill>
          </a:endParaRPr>
        </a:p>
      </dgm:t>
    </dgm:pt>
    <dgm:pt modelId="{999E3DB1-49D3-4759-971B-F801A5EDA4DC}" cxnId="{98262BDD-C4EE-4E5B-8A0F-1081F0C5D123}" type="parTrans">
      <dgm:prSet/>
      <dgm:spPr/>
    </dgm:pt>
    <dgm:pt modelId="{D9038EC5-989C-42C7-85E8-EC7DDC13CDAF}" cxnId="{98262BDD-C4EE-4E5B-8A0F-1081F0C5D123}" type="sibTrans">
      <dgm:prSet/>
      <dgm:spPr/>
    </dgm:pt>
    <dgm:pt modelId="{D46EE152-774F-4CA8-9116-98CB08AEFA88}" type="pres">
      <dgm:prSet presAssocID="{D6047DBF-95AA-40BC-A783-377E8F18B84D}" presName="Name0" presStyleCnt="0">
        <dgm:presLayoutVars>
          <dgm:chPref val="1"/>
          <dgm:dir/>
          <dgm:animOne val="branch"/>
          <dgm:animLvl val="lvl"/>
          <dgm:resizeHandles val="exact"/>
        </dgm:presLayoutVars>
      </dgm:prSet>
      <dgm:spPr/>
    </dgm:pt>
    <dgm:pt modelId="{D1C58439-AB41-4D73-94D5-800644F6883C}" type="pres">
      <dgm:prSet presAssocID="{9CF950A0-AF63-4EEF-9FFD-96C1F7E7E392}" presName="root1" presStyleCnt="0"/>
      <dgm:spPr/>
    </dgm:pt>
    <dgm:pt modelId="{9B9BF0AB-5901-4E79-B4D7-EC064A6E4281}" type="pres">
      <dgm:prSet presAssocID="{9CF950A0-AF63-4EEF-9FFD-96C1F7E7E392}" presName="LevelOneTextNode" presStyleLbl="node0" presStyleIdx="0" presStyleCnt="1">
        <dgm:presLayoutVars>
          <dgm:chPref val="3"/>
        </dgm:presLayoutVars>
      </dgm:prSet>
      <dgm:spPr/>
    </dgm:pt>
    <dgm:pt modelId="{A6E13702-6C97-4911-A4E2-59EE8E68C431}" type="pres">
      <dgm:prSet presAssocID="{9CF950A0-AF63-4EEF-9FFD-96C1F7E7E392}" presName="level2hierChild" presStyleCnt="0"/>
      <dgm:spPr/>
    </dgm:pt>
    <dgm:pt modelId="{64B430B3-FF1B-406C-9FF2-27BA23788747}" type="pres">
      <dgm:prSet presAssocID="{CEE48522-27B1-4F7F-84F9-D98425D345C1}" presName="conn2-1" presStyleLbl="parChTrans1D2" presStyleIdx="0" presStyleCnt="5"/>
      <dgm:spPr/>
    </dgm:pt>
    <dgm:pt modelId="{C069D299-1B39-4BB1-9C27-833B58C46156}" type="pres">
      <dgm:prSet presAssocID="{CEE48522-27B1-4F7F-84F9-D98425D345C1}" presName="connTx" presStyleCnt="0"/>
      <dgm:spPr/>
    </dgm:pt>
    <dgm:pt modelId="{9C4BE19C-8DBD-46B6-9067-607184141480}" type="pres">
      <dgm:prSet presAssocID="{43C98814-3703-4708-9480-0269618948C5}" presName="root2" presStyleCnt="0"/>
      <dgm:spPr/>
    </dgm:pt>
    <dgm:pt modelId="{CDA235D6-AC41-4ED3-AF28-D9CD9EDCBAED}" type="pres">
      <dgm:prSet presAssocID="{43C98814-3703-4708-9480-0269618948C5}" presName="LevelTwoTextNode" presStyleLbl="node2" presStyleIdx="0" presStyleCnt="5">
        <dgm:presLayoutVars>
          <dgm:chPref val="3"/>
        </dgm:presLayoutVars>
      </dgm:prSet>
      <dgm:spPr/>
    </dgm:pt>
    <dgm:pt modelId="{72E265FC-36E6-4BBF-AC05-214FD6415DAB}" type="pres">
      <dgm:prSet presAssocID="{43C98814-3703-4708-9480-0269618948C5}" presName="level3hierChild" presStyleCnt="0"/>
      <dgm:spPr/>
    </dgm:pt>
    <dgm:pt modelId="{2F66960D-CF7A-443C-8CB9-E7DD0B261214}" type="pres">
      <dgm:prSet presAssocID="{DD4B9A5E-AF0E-4E40-AE50-8ADA48B6C96E}" presName="conn2-1" presStyleLbl="parChTrans1D2" presStyleIdx="1" presStyleCnt="5"/>
      <dgm:spPr/>
    </dgm:pt>
    <dgm:pt modelId="{5BBFF12A-A69F-4078-A83D-A1EAB54C5269}" type="pres">
      <dgm:prSet presAssocID="{DD4B9A5E-AF0E-4E40-AE50-8ADA48B6C96E}" presName="connTx" presStyleCnt="0"/>
      <dgm:spPr/>
    </dgm:pt>
    <dgm:pt modelId="{C34060C1-0884-4F60-ADDF-610222CEEF01}" type="pres">
      <dgm:prSet presAssocID="{EEA9BF43-52EA-422D-B843-A7E2D98344F1}" presName="root2" presStyleCnt="0"/>
      <dgm:spPr/>
    </dgm:pt>
    <dgm:pt modelId="{3540059A-19CD-4FBD-A598-B7A4BB9DA52D}" type="pres">
      <dgm:prSet presAssocID="{EEA9BF43-52EA-422D-B843-A7E2D98344F1}" presName="LevelTwoTextNode" presStyleLbl="node2" presStyleIdx="1" presStyleCnt="5">
        <dgm:presLayoutVars>
          <dgm:chPref val="3"/>
        </dgm:presLayoutVars>
      </dgm:prSet>
      <dgm:spPr/>
    </dgm:pt>
    <dgm:pt modelId="{5F2B1077-175E-4F04-9ED5-8097B74233FF}" type="pres">
      <dgm:prSet presAssocID="{EEA9BF43-52EA-422D-B843-A7E2D98344F1}" presName="level3hierChild" presStyleCnt="0"/>
      <dgm:spPr/>
    </dgm:pt>
    <dgm:pt modelId="{CED1A3A3-B184-469E-86AE-670623BA4E5D}" type="pres">
      <dgm:prSet presAssocID="{D3AE5FBF-22B8-495D-8175-D008E6DBE25A}" presName="conn2-1" presStyleLbl="parChTrans1D2" presStyleIdx="2" presStyleCnt="5"/>
      <dgm:spPr/>
    </dgm:pt>
    <dgm:pt modelId="{925CFC76-454F-4CEF-ADE7-B0D5EBC96571}" type="pres">
      <dgm:prSet presAssocID="{D3AE5FBF-22B8-495D-8175-D008E6DBE25A}" presName="connTx" presStyleCnt="0"/>
      <dgm:spPr/>
    </dgm:pt>
    <dgm:pt modelId="{FE25D188-752C-49DB-8CF7-81DAD4AA116D}" type="pres">
      <dgm:prSet presAssocID="{05B7883E-08CA-4B11-978A-0E031766AB04}" presName="root2" presStyleCnt="0"/>
      <dgm:spPr/>
    </dgm:pt>
    <dgm:pt modelId="{E8D2105A-5421-473B-835F-F6E08D9D2D9B}" type="pres">
      <dgm:prSet presAssocID="{05B7883E-08CA-4B11-978A-0E031766AB04}" presName="LevelTwoTextNode" presStyleLbl="node2" presStyleIdx="2" presStyleCnt="5">
        <dgm:presLayoutVars>
          <dgm:chPref val="3"/>
        </dgm:presLayoutVars>
      </dgm:prSet>
      <dgm:spPr/>
    </dgm:pt>
    <dgm:pt modelId="{8A9817AD-1B7B-4DD1-A786-15A6E30FA3D8}" type="pres">
      <dgm:prSet presAssocID="{05B7883E-08CA-4B11-978A-0E031766AB04}" presName="level3hierChild" presStyleCnt="0"/>
      <dgm:spPr/>
    </dgm:pt>
    <dgm:pt modelId="{C329B40B-F64F-414D-AD27-1F8608113F23}" type="pres">
      <dgm:prSet presAssocID="{BCB07BEE-ECA4-42D3-9207-9C9A54FF2FB5}" presName="conn2-1" presStyleLbl="parChTrans1D2" presStyleIdx="3" presStyleCnt="5"/>
      <dgm:spPr/>
    </dgm:pt>
    <dgm:pt modelId="{35EABCA0-E6B2-420A-838F-7916E58E5244}" type="pres">
      <dgm:prSet presAssocID="{BCB07BEE-ECA4-42D3-9207-9C9A54FF2FB5}" presName="connTx" presStyleCnt="0"/>
      <dgm:spPr/>
    </dgm:pt>
    <dgm:pt modelId="{B52F7EEF-58AD-4F8E-97DC-C56731CCBF7A}" type="pres">
      <dgm:prSet presAssocID="{D79F32AE-90F6-4277-94E3-2BB27E4368EA}" presName="root2" presStyleCnt="0"/>
      <dgm:spPr/>
    </dgm:pt>
    <dgm:pt modelId="{74A11070-BE86-45D0-AA41-168CA00C8BFF}" type="pres">
      <dgm:prSet presAssocID="{D79F32AE-90F6-4277-94E3-2BB27E4368EA}" presName="LevelTwoTextNode" presStyleLbl="node2" presStyleIdx="3" presStyleCnt="5">
        <dgm:presLayoutVars>
          <dgm:chPref val="3"/>
        </dgm:presLayoutVars>
      </dgm:prSet>
      <dgm:spPr/>
    </dgm:pt>
    <dgm:pt modelId="{19E3B42B-652D-45DB-968E-2AC7ECE97150}" type="pres">
      <dgm:prSet presAssocID="{D79F32AE-90F6-4277-94E3-2BB27E4368EA}" presName="level3hierChild" presStyleCnt="0"/>
      <dgm:spPr/>
    </dgm:pt>
    <dgm:pt modelId="{0F27AC0A-163D-451B-8A16-EB39AD12C65C}" type="pres">
      <dgm:prSet presAssocID="{999E3DB1-49D3-4759-971B-F801A5EDA4DC}" presName="conn2-1" presStyleLbl="parChTrans1D2" presStyleIdx="4" presStyleCnt="5"/>
      <dgm:spPr/>
    </dgm:pt>
    <dgm:pt modelId="{34ED732B-EB90-4DE1-9A08-8620AE120554}" type="pres">
      <dgm:prSet presAssocID="{999E3DB1-49D3-4759-971B-F801A5EDA4DC}" presName="connTx" presStyleCnt="0"/>
      <dgm:spPr/>
    </dgm:pt>
    <dgm:pt modelId="{903FEE9D-4236-46A9-B773-90EF36542E31}" type="pres">
      <dgm:prSet presAssocID="{10568BC4-5B0F-4D3C-AA5E-B949C17467E2}" presName="root2" presStyleCnt="0"/>
      <dgm:spPr/>
    </dgm:pt>
    <dgm:pt modelId="{4EAF0CFF-F3E2-4162-AEE8-6DF0633C939B}" type="pres">
      <dgm:prSet presAssocID="{10568BC4-5B0F-4D3C-AA5E-B949C17467E2}" presName="LevelTwoTextNode" presStyleLbl="node2" presStyleIdx="4" presStyleCnt="5">
        <dgm:presLayoutVars>
          <dgm:chPref val="3"/>
        </dgm:presLayoutVars>
      </dgm:prSet>
      <dgm:spPr/>
    </dgm:pt>
    <dgm:pt modelId="{B0B6F3D9-1204-46EF-8EF6-483EE530EB0D}" type="pres">
      <dgm:prSet presAssocID="{10568BC4-5B0F-4D3C-AA5E-B949C17467E2}" presName="level3hierChild" presStyleCnt="0"/>
      <dgm:spPr/>
    </dgm:pt>
  </dgm:ptLst>
  <dgm:cxnLst>
    <dgm:cxn modelId="{658DE5B2-42B0-4EB9-9B75-6BD1C1774FF8}" srcId="{D6047DBF-95AA-40BC-A783-377E8F18B84D}" destId="{9CF950A0-AF63-4EEF-9FFD-96C1F7E7E392}" srcOrd="0" destOrd="0" parTransId="{C208B5D8-5995-4479-A42A-8A55E56C12D9}" sibTransId="{789CBC20-C209-4F6E-8277-16D1CD2BC23E}"/>
    <dgm:cxn modelId="{3B5959C0-43A3-437F-97BB-3353A724CF7F}" srcId="{9CF950A0-AF63-4EEF-9FFD-96C1F7E7E392}" destId="{43C98814-3703-4708-9480-0269618948C5}" srcOrd="0" destOrd="0" parTransId="{CEE48522-27B1-4F7F-84F9-D98425D345C1}" sibTransId="{8F8E0805-276C-4375-BEB7-3681B4D5E062}"/>
    <dgm:cxn modelId="{9791C589-C33C-404F-9EC6-9DD2B7385AE0}" srcId="{9CF950A0-AF63-4EEF-9FFD-96C1F7E7E392}" destId="{EEA9BF43-52EA-422D-B843-A7E2D98344F1}" srcOrd="1" destOrd="0" parTransId="{DD4B9A5E-AF0E-4E40-AE50-8ADA48B6C96E}" sibTransId="{35829CFD-40BE-4AAC-B481-B24731CD799F}"/>
    <dgm:cxn modelId="{FC83D95D-9EFC-43DE-8023-86491D39F759}" srcId="{9CF950A0-AF63-4EEF-9FFD-96C1F7E7E392}" destId="{05B7883E-08CA-4B11-978A-0E031766AB04}" srcOrd="2" destOrd="0" parTransId="{D3AE5FBF-22B8-495D-8175-D008E6DBE25A}" sibTransId="{07129F62-24FE-4443-9066-E2A8C0818369}"/>
    <dgm:cxn modelId="{A46AA916-46AC-46A3-86F8-B64CBA84F4A6}" srcId="{9CF950A0-AF63-4EEF-9FFD-96C1F7E7E392}" destId="{D79F32AE-90F6-4277-94E3-2BB27E4368EA}" srcOrd="3" destOrd="0" parTransId="{BCB07BEE-ECA4-42D3-9207-9C9A54FF2FB5}" sibTransId="{39E9C2AA-A34F-4DA9-A0A6-9F3D41EED2D5}"/>
    <dgm:cxn modelId="{98262BDD-C4EE-4E5B-8A0F-1081F0C5D123}" srcId="{9CF950A0-AF63-4EEF-9FFD-96C1F7E7E392}" destId="{10568BC4-5B0F-4D3C-AA5E-B949C17467E2}" srcOrd="4" destOrd="0" parTransId="{999E3DB1-49D3-4759-971B-F801A5EDA4DC}" sibTransId="{D9038EC5-989C-42C7-85E8-EC7DDC13CDAF}"/>
    <dgm:cxn modelId="{C719476B-7A18-42A1-927B-5DC6F7FE0296}" type="presOf" srcId="{D6047DBF-95AA-40BC-A783-377E8F18B84D}" destId="{D46EE152-774F-4CA8-9116-98CB08AEFA88}" srcOrd="0" destOrd="0" presId="urn:microsoft.com/office/officeart/2008/layout/HorizontalMultiLevelHierarchy"/>
    <dgm:cxn modelId="{F3A012D4-FEAE-4DF6-AC5A-80C356FF5D12}" type="presParOf" srcId="{D46EE152-774F-4CA8-9116-98CB08AEFA88}" destId="{D1C58439-AB41-4D73-94D5-800644F6883C}" srcOrd="0" destOrd="0" presId="urn:microsoft.com/office/officeart/2008/layout/HorizontalMultiLevelHierarchy"/>
    <dgm:cxn modelId="{C090B0CE-F94A-4B20-80B4-6F201C65CE69}" type="presParOf" srcId="{D1C58439-AB41-4D73-94D5-800644F6883C}" destId="{9B9BF0AB-5901-4E79-B4D7-EC064A6E4281}" srcOrd="0" destOrd="0" presId="urn:microsoft.com/office/officeart/2008/layout/HorizontalMultiLevelHierarchy"/>
    <dgm:cxn modelId="{02C32C9F-A645-4AAA-A123-6CB10416CEE9}" type="presOf" srcId="{9CF950A0-AF63-4EEF-9FFD-96C1F7E7E392}" destId="{9B9BF0AB-5901-4E79-B4D7-EC064A6E4281}" srcOrd="0" destOrd="0" presId="urn:microsoft.com/office/officeart/2008/layout/HorizontalMultiLevelHierarchy"/>
    <dgm:cxn modelId="{FBDCCDC6-2BE9-4B25-A61A-DD7ADA732077}" type="presParOf" srcId="{D1C58439-AB41-4D73-94D5-800644F6883C}" destId="{A6E13702-6C97-4911-A4E2-59EE8E68C431}" srcOrd="1" destOrd="0" presId="urn:microsoft.com/office/officeart/2008/layout/HorizontalMultiLevelHierarchy"/>
    <dgm:cxn modelId="{C2070B38-4819-4D06-96FC-1C1DB394E69C}" type="presParOf" srcId="{A6E13702-6C97-4911-A4E2-59EE8E68C431}" destId="{64B430B3-FF1B-406C-9FF2-27BA23788747}" srcOrd="0" destOrd="1" presId="urn:microsoft.com/office/officeart/2008/layout/HorizontalMultiLevelHierarchy"/>
    <dgm:cxn modelId="{523BA03A-C96D-459E-96BC-28C5FC5B6D98}" type="presOf" srcId="{CEE48522-27B1-4F7F-84F9-D98425D345C1}" destId="{64B430B3-FF1B-406C-9FF2-27BA23788747}" srcOrd="0" destOrd="0" presId="urn:microsoft.com/office/officeart/2008/layout/HorizontalMultiLevelHierarchy"/>
    <dgm:cxn modelId="{67128D3F-1566-4275-9D8D-E62731DF3DA1}" type="presParOf" srcId="{64B430B3-FF1B-406C-9FF2-27BA23788747}" destId="{C069D299-1B39-4BB1-9C27-833B58C46156}" srcOrd="0" destOrd="0" presId="urn:microsoft.com/office/officeart/2008/layout/HorizontalMultiLevelHierarchy"/>
    <dgm:cxn modelId="{C317BF1F-85EC-42E8-9AA6-FE41F95D8876}" type="presOf" srcId="{CEE48522-27B1-4F7F-84F9-D98425D345C1}" destId="{C069D299-1B39-4BB1-9C27-833B58C46156}" srcOrd="1" destOrd="0" presId="urn:microsoft.com/office/officeart/2008/layout/HorizontalMultiLevelHierarchy"/>
    <dgm:cxn modelId="{D44B7F34-918F-4C23-A9B0-661603AFA436}" type="presParOf" srcId="{A6E13702-6C97-4911-A4E2-59EE8E68C431}" destId="{9C4BE19C-8DBD-46B6-9067-607184141480}" srcOrd="1" destOrd="1" presId="urn:microsoft.com/office/officeart/2008/layout/HorizontalMultiLevelHierarchy"/>
    <dgm:cxn modelId="{1226E44A-309F-41AB-9C17-C1E481D35916}" type="presParOf" srcId="{9C4BE19C-8DBD-46B6-9067-607184141480}" destId="{CDA235D6-AC41-4ED3-AF28-D9CD9EDCBAED}" srcOrd="0" destOrd="1" presId="urn:microsoft.com/office/officeart/2008/layout/HorizontalMultiLevelHierarchy"/>
    <dgm:cxn modelId="{E45D1335-0E8C-4171-BFA8-697D03FD820E}" type="presOf" srcId="{43C98814-3703-4708-9480-0269618948C5}" destId="{CDA235D6-AC41-4ED3-AF28-D9CD9EDCBAED}" srcOrd="0" destOrd="0" presId="urn:microsoft.com/office/officeart/2008/layout/HorizontalMultiLevelHierarchy"/>
    <dgm:cxn modelId="{27B0D1DC-D18F-4590-ADBA-5381D97EE6D1}" type="presParOf" srcId="{9C4BE19C-8DBD-46B6-9067-607184141480}" destId="{72E265FC-36E6-4BBF-AC05-214FD6415DAB}" srcOrd="1" destOrd="1" presId="urn:microsoft.com/office/officeart/2008/layout/HorizontalMultiLevelHierarchy"/>
    <dgm:cxn modelId="{BA7AC6ED-A76C-454B-8BBA-876E71DF4966}" type="presParOf" srcId="{A6E13702-6C97-4911-A4E2-59EE8E68C431}" destId="{2F66960D-CF7A-443C-8CB9-E7DD0B261214}" srcOrd="2" destOrd="1" presId="urn:microsoft.com/office/officeart/2008/layout/HorizontalMultiLevelHierarchy"/>
    <dgm:cxn modelId="{9AFDBBF0-8212-470B-9BDF-35F74A7EE32C}" type="presOf" srcId="{DD4B9A5E-AF0E-4E40-AE50-8ADA48B6C96E}" destId="{2F66960D-CF7A-443C-8CB9-E7DD0B261214}" srcOrd="0" destOrd="0" presId="urn:microsoft.com/office/officeart/2008/layout/HorizontalMultiLevelHierarchy"/>
    <dgm:cxn modelId="{046B80A1-68A5-467B-A06E-D48C84051F93}" type="presParOf" srcId="{2F66960D-CF7A-443C-8CB9-E7DD0B261214}" destId="{5BBFF12A-A69F-4078-A83D-A1EAB54C5269}" srcOrd="0" destOrd="2" presId="urn:microsoft.com/office/officeart/2008/layout/HorizontalMultiLevelHierarchy"/>
    <dgm:cxn modelId="{D4B98AEF-4E4A-45BB-91BA-614126469329}" type="presOf" srcId="{DD4B9A5E-AF0E-4E40-AE50-8ADA48B6C96E}" destId="{5BBFF12A-A69F-4078-A83D-A1EAB54C5269}" srcOrd="1" destOrd="0" presId="urn:microsoft.com/office/officeart/2008/layout/HorizontalMultiLevelHierarchy"/>
    <dgm:cxn modelId="{BE906203-EB7B-458E-A9E1-A72BC5FA1D4B}" type="presParOf" srcId="{A6E13702-6C97-4911-A4E2-59EE8E68C431}" destId="{C34060C1-0884-4F60-ADDF-610222CEEF01}" srcOrd="3" destOrd="1" presId="urn:microsoft.com/office/officeart/2008/layout/HorizontalMultiLevelHierarchy"/>
    <dgm:cxn modelId="{9915F458-2B73-42ED-AA02-1324106D5CAC}" type="presParOf" srcId="{C34060C1-0884-4F60-ADDF-610222CEEF01}" destId="{3540059A-19CD-4FBD-A598-B7A4BB9DA52D}" srcOrd="0" destOrd="3" presId="urn:microsoft.com/office/officeart/2008/layout/HorizontalMultiLevelHierarchy"/>
    <dgm:cxn modelId="{D5E8CBA2-C28B-4BFA-91B3-E3B7E96E266F}" type="presOf" srcId="{EEA9BF43-52EA-422D-B843-A7E2D98344F1}" destId="{3540059A-19CD-4FBD-A598-B7A4BB9DA52D}" srcOrd="0" destOrd="0" presId="urn:microsoft.com/office/officeart/2008/layout/HorizontalMultiLevelHierarchy"/>
    <dgm:cxn modelId="{7E2209B5-2ABF-4B30-A5C5-0EC4D89E8A4D}" type="presParOf" srcId="{C34060C1-0884-4F60-ADDF-610222CEEF01}" destId="{5F2B1077-175E-4F04-9ED5-8097B74233FF}" srcOrd="1" destOrd="3" presId="urn:microsoft.com/office/officeart/2008/layout/HorizontalMultiLevelHierarchy"/>
    <dgm:cxn modelId="{FB6EB907-2CBE-4D05-BFA9-18FF8F486CA1}" type="presParOf" srcId="{A6E13702-6C97-4911-A4E2-59EE8E68C431}" destId="{CED1A3A3-B184-469E-86AE-670623BA4E5D}" srcOrd="4" destOrd="1" presId="urn:microsoft.com/office/officeart/2008/layout/HorizontalMultiLevelHierarchy"/>
    <dgm:cxn modelId="{9F479EFB-3945-4D16-8CA7-5B67724C4730}" type="presOf" srcId="{D3AE5FBF-22B8-495D-8175-D008E6DBE25A}" destId="{CED1A3A3-B184-469E-86AE-670623BA4E5D}" srcOrd="0" destOrd="0" presId="urn:microsoft.com/office/officeart/2008/layout/HorizontalMultiLevelHierarchy"/>
    <dgm:cxn modelId="{7713DFC2-66A8-4B1A-822F-2F27B8652721}" type="presParOf" srcId="{CED1A3A3-B184-469E-86AE-670623BA4E5D}" destId="{925CFC76-454F-4CEF-ADE7-B0D5EBC96571}" srcOrd="0" destOrd="4" presId="urn:microsoft.com/office/officeart/2008/layout/HorizontalMultiLevelHierarchy"/>
    <dgm:cxn modelId="{E11A7474-FBD8-42AE-9E1B-48E0E8422DB0}" type="presOf" srcId="{D3AE5FBF-22B8-495D-8175-D008E6DBE25A}" destId="{925CFC76-454F-4CEF-ADE7-B0D5EBC96571}" srcOrd="1" destOrd="0" presId="urn:microsoft.com/office/officeart/2008/layout/HorizontalMultiLevelHierarchy"/>
    <dgm:cxn modelId="{3E06E25C-E20C-4F07-9310-A5352BF318B4}" type="presParOf" srcId="{A6E13702-6C97-4911-A4E2-59EE8E68C431}" destId="{FE25D188-752C-49DB-8CF7-81DAD4AA116D}" srcOrd="5" destOrd="1" presId="urn:microsoft.com/office/officeart/2008/layout/HorizontalMultiLevelHierarchy"/>
    <dgm:cxn modelId="{88A0F64A-E840-46EE-B425-39173B44EF7E}" type="presParOf" srcId="{FE25D188-752C-49DB-8CF7-81DAD4AA116D}" destId="{E8D2105A-5421-473B-835F-F6E08D9D2D9B}" srcOrd="0" destOrd="5" presId="urn:microsoft.com/office/officeart/2008/layout/HorizontalMultiLevelHierarchy"/>
    <dgm:cxn modelId="{03733515-5C31-4465-B4FE-91C35450474F}" type="presOf" srcId="{05B7883E-08CA-4B11-978A-0E031766AB04}" destId="{E8D2105A-5421-473B-835F-F6E08D9D2D9B}" srcOrd="0" destOrd="0" presId="urn:microsoft.com/office/officeart/2008/layout/HorizontalMultiLevelHierarchy"/>
    <dgm:cxn modelId="{6C6C2629-77FB-47A3-BB0C-E10D1BF4EFEB}" type="presParOf" srcId="{FE25D188-752C-49DB-8CF7-81DAD4AA116D}" destId="{8A9817AD-1B7B-4DD1-A786-15A6E30FA3D8}" srcOrd="1" destOrd="5" presId="urn:microsoft.com/office/officeart/2008/layout/HorizontalMultiLevelHierarchy"/>
    <dgm:cxn modelId="{F2BC0CA1-F016-4425-BCD8-8CB31CCADA1D}" type="presParOf" srcId="{A6E13702-6C97-4911-A4E2-59EE8E68C431}" destId="{C329B40B-F64F-414D-AD27-1F8608113F23}" srcOrd="6" destOrd="1" presId="urn:microsoft.com/office/officeart/2008/layout/HorizontalMultiLevelHierarchy"/>
    <dgm:cxn modelId="{D3A6ECFC-878A-4B8B-8501-922A59C027FE}" type="presOf" srcId="{BCB07BEE-ECA4-42D3-9207-9C9A54FF2FB5}" destId="{C329B40B-F64F-414D-AD27-1F8608113F23}" srcOrd="0" destOrd="0" presId="urn:microsoft.com/office/officeart/2008/layout/HorizontalMultiLevelHierarchy"/>
    <dgm:cxn modelId="{9458CBED-3E9C-4224-82EA-1F318282D7BE}" type="presParOf" srcId="{C329B40B-F64F-414D-AD27-1F8608113F23}" destId="{35EABCA0-E6B2-420A-838F-7916E58E5244}" srcOrd="0" destOrd="6" presId="urn:microsoft.com/office/officeart/2008/layout/HorizontalMultiLevelHierarchy"/>
    <dgm:cxn modelId="{6F787B28-C9B2-4760-A813-2B0FA0FE5D1F}" type="presOf" srcId="{BCB07BEE-ECA4-42D3-9207-9C9A54FF2FB5}" destId="{35EABCA0-E6B2-420A-838F-7916E58E5244}" srcOrd="1" destOrd="0" presId="urn:microsoft.com/office/officeart/2008/layout/HorizontalMultiLevelHierarchy"/>
    <dgm:cxn modelId="{1FD2296C-5D59-4FCF-94D8-3249F4FC02BB}" type="presParOf" srcId="{A6E13702-6C97-4911-A4E2-59EE8E68C431}" destId="{B52F7EEF-58AD-4F8E-97DC-C56731CCBF7A}" srcOrd="7" destOrd="1" presId="urn:microsoft.com/office/officeart/2008/layout/HorizontalMultiLevelHierarchy"/>
    <dgm:cxn modelId="{F9E329C4-09BE-4C92-95AA-D46D8F2D7464}" type="presParOf" srcId="{B52F7EEF-58AD-4F8E-97DC-C56731CCBF7A}" destId="{74A11070-BE86-45D0-AA41-168CA00C8BFF}" srcOrd="0" destOrd="7" presId="urn:microsoft.com/office/officeart/2008/layout/HorizontalMultiLevelHierarchy"/>
    <dgm:cxn modelId="{7570FF6E-C4BF-40B4-ADED-66DABE7BC9CC}" type="presOf" srcId="{D79F32AE-90F6-4277-94E3-2BB27E4368EA}" destId="{74A11070-BE86-45D0-AA41-168CA00C8BFF}" srcOrd="0" destOrd="0" presId="urn:microsoft.com/office/officeart/2008/layout/HorizontalMultiLevelHierarchy"/>
    <dgm:cxn modelId="{FDE0A462-538D-485E-B7DD-D0EA166AF07C}" type="presParOf" srcId="{B52F7EEF-58AD-4F8E-97DC-C56731CCBF7A}" destId="{19E3B42B-652D-45DB-968E-2AC7ECE97150}" srcOrd="1" destOrd="7" presId="urn:microsoft.com/office/officeart/2008/layout/HorizontalMultiLevelHierarchy"/>
    <dgm:cxn modelId="{CE244F03-4D6E-4359-A8C7-EA1D6D8813D0}" type="presParOf" srcId="{A6E13702-6C97-4911-A4E2-59EE8E68C431}" destId="{0F27AC0A-163D-451B-8A16-EB39AD12C65C}" srcOrd="8" destOrd="1" presId="urn:microsoft.com/office/officeart/2008/layout/HorizontalMultiLevelHierarchy"/>
    <dgm:cxn modelId="{6D81C30A-2670-4802-B09E-69E1CBBFA428}" type="presOf" srcId="{999E3DB1-49D3-4759-971B-F801A5EDA4DC}" destId="{0F27AC0A-163D-451B-8A16-EB39AD12C65C}" srcOrd="0" destOrd="0" presId="urn:microsoft.com/office/officeart/2008/layout/HorizontalMultiLevelHierarchy"/>
    <dgm:cxn modelId="{7B33E68B-44D5-4DD7-A408-D2C111228F04}" type="presParOf" srcId="{0F27AC0A-163D-451B-8A16-EB39AD12C65C}" destId="{34ED732B-EB90-4DE1-9A08-8620AE120554}" srcOrd="0" destOrd="8" presId="urn:microsoft.com/office/officeart/2008/layout/HorizontalMultiLevelHierarchy"/>
    <dgm:cxn modelId="{B0BCDE4E-3228-47D1-AB51-9D9785D26183}" type="presOf" srcId="{999E3DB1-49D3-4759-971B-F801A5EDA4DC}" destId="{34ED732B-EB90-4DE1-9A08-8620AE120554}" srcOrd="1" destOrd="0" presId="urn:microsoft.com/office/officeart/2008/layout/HorizontalMultiLevelHierarchy"/>
    <dgm:cxn modelId="{472EBD96-4F41-4F2B-92FB-C61B8CC39886}" type="presParOf" srcId="{A6E13702-6C97-4911-A4E2-59EE8E68C431}" destId="{903FEE9D-4236-46A9-B773-90EF36542E31}" srcOrd="9" destOrd="1" presId="urn:microsoft.com/office/officeart/2008/layout/HorizontalMultiLevelHierarchy"/>
    <dgm:cxn modelId="{8063C8E5-A8B9-47AD-A5D3-8DD794C9C6FC}" type="presParOf" srcId="{903FEE9D-4236-46A9-B773-90EF36542E31}" destId="{4EAF0CFF-F3E2-4162-AEE8-6DF0633C939B}" srcOrd="0" destOrd="9" presId="urn:microsoft.com/office/officeart/2008/layout/HorizontalMultiLevelHierarchy"/>
    <dgm:cxn modelId="{6DD9CC23-F8B5-4DB7-BA13-EA27069A8D3B}" type="presOf" srcId="{10568BC4-5B0F-4D3C-AA5E-B949C17467E2}" destId="{4EAF0CFF-F3E2-4162-AEE8-6DF0633C939B}" srcOrd="0" destOrd="0" presId="urn:microsoft.com/office/officeart/2008/layout/HorizontalMultiLevelHierarchy"/>
    <dgm:cxn modelId="{A4EBE2E6-ED8E-45DF-ABB5-8FDFAFE28F23}" type="presParOf" srcId="{903FEE9D-4236-46A9-B773-90EF36542E31}" destId="{B0B6F3D9-1204-46EF-8EF6-483EE530EB0D}" srcOrd="1" destOrd="9" presId="urn:microsoft.com/office/officeart/2008/layout/HorizontalMultiLevel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7521575" cy="3152140"/>
        <a:chOff x="0" y="0"/>
        <a:chExt cx="7521575" cy="3152140"/>
      </a:xfrm>
    </dsp:grpSpPr>
    <dsp:sp modelId="{64B430B3-FF1B-406C-9FF2-27BA23788747}">
      <dsp:nvSpPr>
        <dsp:cNvPr id="4" name="任意多边形 3"/>
        <dsp:cNvSpPr/>
      </dsp:nvSpPr>
      <dsp:spPr bwMode="white">
        <a:xfrm>
          <a:off x="2989564" y="262678"/>
          <a:ext cx="344634" cy="1313392"/>
        </a:xfrm>
        <a:custGeom>
          <a:avLst/>
          <a:gdLst/>
          <a:ahLst/>
          <a:cxnLst/>
          <a:pathLst>
            <a:path w="543" h="2068">
              <a:moveTo>
                <a:pt x="0" y="2068"/>
              </a:moveTo>
              <a:lnTo>
                <a:pt x="271" y="2068"/>
              </a:lnTo>
              <a:lnTo>
                <a:pt x="271" y="0"/>
              </a:lnTo>
              <a:lnTo>
                <a:pt x="543" y="0"/>
              </a:lnTo>
            </a:path>
          </a:pathLst>
        </a:custGeom>
      </dsp:spPr>
      <dsp:style>
        <a:lnRef idx="2">
          <a:schemeClr val="accent1">
            <a:shade val="60000"/>
          </a:schemeClr>
        </a:lnRef>
        <a:fillRef idx="0">
          <a:schemeClr val="accent1"/>
        </a:fillRef>
        <a:effectRef idx="0">
          <a:scrgbClr r="0" g="0" b="0"/>
        </a:effectRef>
        <a:fontRef idx="minor"/>
      </dsp:style>
      <dsp:txBody>
        <a:bodyPr lIns="12700" tIns="0" rIns="12700" bIns="0" anchor="ctr"/>
        <a:lstStyle>
          <a:lvl1pPr algn="ctr">
            <a:defRPr sz="5000"/>
          </a:lvl1pPr>
          <a:lvl2pPr marL="285750" indent="-285750" algn="ctr">
            <a:defRPr sz="3900"/>
          </a:lvl2pPr>
          <a:lvl3pPr marL="571500" indent="-285750" algn="ctr">
            <a:defRPr sz="3900"/>
          </a:lvl3pPr>
          <a:lvl4pPr marL="857250" indent="-285750" algn="ctr">
            <a:defRPr sz="3900"/>
          </a:lvl4pPr>
          <a:lvl5pPr marL="1143000" indent="-285750" algn="ctr">
            <a:defRPr sz="3900"/>
          </a:lvl5pPr>
          <a:lvl6pPr marL="1428750" indent="-285750" algn="ctr">
            <a:defRPr sz="3900"/>
          </a:lvl6pPr>
          <a:lvl7pPr marL="1714500" indent="-285750" algn="ctr">
            <a:defRPr sz="3900"/>
          </a:lvl7pPr>
          <a:lvl8pPr marL="2000250" indent="-285750" algn="ctr">
            <a:defRPr sz="3900"/>
          </a:lvl8pPr>
          <a:lvl9pPr marL="2286000" indent="-285750" algn="ctr">
            <a:defRPr sz="3900"/>
          </a:lvl9pPr>
        </a:lstStyle>
        <a:p>
          <a:pPr lvl="0">
            <a:lnSpc>
              <a:spcPct val="100000"/>
            </a:lnSpc>
            <a:spcBef>
              <a:spcPct val="0"/>
            </a:spcBef>
            <a:spcAft>
              <a:spcPct val="35000"/>
            </a:spcAft>
          </a:pPr>
          <a:endParaRPr lang="zh-CN" altLang="en-US"/>
        </a:p>
      </dsp:txBody>
      <dsp:txXfrm>
        <a:off x="2989564" y="262678"/>
        <a:ext cx="344634" cy="1313392"/>
      </dsp:txXfrm>
    </dsp:sp>
    <dsp:sp modelId="{2F66960D-CF7A-443C-8CB9-E7DD0B261214}">
      <dsp:nvSpPr>
        <dsp:cNvPr id="6" name="任意多边形 5"/>
        <dsp:cNvSpPr/>
      </dsp:nvSpPr>
      <dsp:spPr bwMode="white">
        <a:xfrm>
          <a:off x="2989564" y="919374"/>
          <a:ext cx="344634" cy="656696"/>
        </a:xfrm>
        <a:custGeom>
          <a:avLst/>
          <a:gdLst/>
          <a:ahLst/>
          <a:cxnLst/>
          <a:pathLst>
            <a:path w="543" h="1034">
              <a:moveTo>
                <a:pt x="0" y="1034"/>
              </a:moveTo>
              <a:lnTo>
                <a:pt x="271" y="1034"/>
              </a:lnTo>
              <a:lnTo>
                <a:pt x="271" y="0"/>
              </a:lnTo>
              <a:lnTo>
                <a:pt x="543" y="0"/>
              </a:lnTo>
            </a:path>
          </a:pathLst>
        </a:custGeom>
      </dsp:spPr>
      <dsp:style>
        <a:lnRef idx="2">
          <a:schemeClr val="accent1">
            <a:shade val="60000"/>
          </a:schemeClr>
        </a:lnRef>
        <a:fillRef idx="0">
          <a:schemeClr val="accent1"/>
        </a:fillRef>
        <a:effectRef idx="0">
          <a:scrgbClr r="0" g="0" b="0"/>
        </a:effectRef>
        <a:fontRef idx="minor"/>
      </dsp:style>
      <dsp:txBody>
        <a:bodyPr lIns="12700" tIns="0" rIns="12700" bIns="0" anchor="ctr"/>
        <a:lstStyle>
          <a:lvl1pPr algn="ctr">
            <a:defRPr sz="4200"/>
          </a:lvl1pPr>
          <a:lvl2pPr marL="285750" indent="-285750" algn="ctr">
            <a:defRPr sz="3300"/>
          </a:lvl2pPr>
          <a:lvl3pPr marL="571500" indent="-285750" algn="ctr">
            <a:defRPr sz="3300"/>
          </a:lvl3pPr>
          <a:lvl4pPr marL="857250" indent="-285750" algn="ctr">
            <a:defRPr sz="3300"/>
          </a:lvl4pPr>
          <a:lvl5pPr marL="1143000" indent="-285750" algn="ctr">
            <a:defRPr sz="3300"/>
          </a:lvl5pPr>
          <a:lvl6pPr marL="1428750" indent="-285750" algn="ctr">
            <a:defRPr sz="3300"/>
          </a:lvl6pPr>
          <a:lvl7pPr marL="1714500" indent="-285750" algn="ctr">
            <a:defRPr sz="3300"/>
          </a:lvl7pPr>
          <a:lvl8pPr marL="2000250" indent="-285750" algn="ctr">
            <a:defRPr sz="3300"/>
          </a:lvl8pPr>
          <a:lvl9pPr marL="2286000" indent="-285750" algn="ctr">
            <a:defRPr sz="3300"/>
          </a:lvl9pPr>
        </a:lstStyle>
        <a:p>
          <a:pPr lvl="0">
            <a:lnSpc>
              <a:spcPct val="100000"/>
            </a:lnSpc>
            <a:spcBef>
              <a:spcPct val="0"/>
            </a:spcBef>
            <a:spcAft>
              <a:spcPct val="35000"/>
            </a:spcAft>
          </a:pPr>
          <a:endParaRPr lang="zh-CN" altLang="en-US"/>
        </a:p>
      </dsp:txBody>
      <dsp:txXfrm>
        <a:off x="2989564" y="919374"/>
        <a:ext cx="344634" cy="656696"/>
      </dsp:txXfrm>
    </dsp:sp>
    <dsp:sp modelId="{CED1A3A3-B184-469E-86AE-670623BA4E5D}">
      <dsp:nvSpPr>
        <dsp:cNvPr id="8" name="任意多边形 7"/>
        <dsp:cNvSpPr/>
      </dsp:nvSpPr>
      <dsp:spPr bwMode="white">
        <a:xfrm>
          <a:off x="2989564" y="1576070"/>
          <a:ext cx="344634" cy="0"/>
        </a:xfrm>
        <a:custGeom>
          <a:avLst/>
          <a:gdLst/>
          <a:ahLst/>
          <a:cxnLst/>
          <a:pathLst>
            <a:path w="543">
              <a:moveTo>
                <a:pt x="0" y="0"/>
              </a:moveTo>
              <a:lnTo>
                <a:pt x="543" y="0"/>
              </a:lnTo>
            </a:path>
          </a:pathLst>
        </a:custGeom>
      </dsp:spPr>
      <dsp:style>
        <a:lnRef idx="2">
          <a:schemeClr val="accent1">
            <a:shade val="60000"/>
          </a:schemeClr>
        </a:lnRef>
        <a:fillRef idx="0">
          <a:schemeClr val="accent1"/>
        </a:fillRef>
        <a:effectRef idx="0">
          <a:scrgbClr r="0" g="0" b="0"/>
        </a:effectRef>
        <a:fontRef idx="minor"/>
      </dsp:style>
      <dsp:txBody>
        <a:bodyPr lIns="12700" tIns="0" rIns="12700" bIns="0" anchor="ctr"/>
        <a:lstStyle>
          <a:lvl1pPr algn="ctr">
            <a:defRPr sz="500"/>
          </a:lvl1pPr>
          <a:lvl2pPr marL="57150" indent="-57150" algn="ctr">
            <a:defRPr sz="400"/>
          </a:lvl2pPr>
          <a:lvl3pPr marL="114300" indent="-57150" algn="ctr">
            <a:defRPr sz="400"/>
          </a:lvl3pPr>
          <a:lvl4pPr marL="171450" indent="-57150" algn="ctr">
            <a:defRPr sz="400"/>
          </a:lvl4pPr>
          <a:lvl5pPr marL="228600" indent="-57150" algn="ctr">
            <a:defRPr sz="400"/>
          </a:lvl5pPr>
          <a:lvl6pPr marL="285750" indent="-57150" algn="ctr">
            <a:defRPr sz="400"/>
          </a:lvl6pPr>
          <a:lvl7pPr marL="342900" indent="-57150" algn="ctr">
            <a:defRPr sz="400"/>
          </a:lvl7pPr>
          <a:lvl8pPr marL="400050" indent="-57150" algn="ctr">
            <a:defRPr sz="400"/>
          </a:lvl8pPr>
          <a:lvl9pPr marL="457200" indent="-57150" algn="ctr">
            <a:defRPr sz="400"/>
          </a:lvl9pPr>
        </a:lstStyle>
        <a:p>
          <a:pPr lvl="0">
            <a:lnSpc>
              <a:spcPct val="100000"/>
            </a:lnSpc>
            <a:spcBef>
              <a:spcPct val="0"/>
            </a:spcBef>
            <a:spcAft>
              <a:spcPct val="35000"/>
            </a:spcAft>
          </a:pPr>
          <a:endParaRPr lang="zh-CN" altLang="en-US"/>
        </a:p>
      </dsp:txBody>
      <dsp:txXfrm>
        <a:off x="2989564" y="1576070"/>
        <a:ext cx="344634" cy="0"/>
      </dsp:txXfrm>
    </dsp:sp>
    <dsp:sp modelId="{C329B40B-F64F-414D-AD27-1F8608113F23}">
      <dsp:nvSpPr>
        <dsp:cNvPr id="12" name="任意多边形 11"/>
        <dsp:cNvSpPr/>
      </dsp:nvSpPr>
      <dsp:spPr bwMode="white">
        <a:xfrm>
          <a:off x="2989564" y="1576070"/>
          <a:ext cx="344634" cy="656696"/>
        </a:xfrm>
        <a:custGeom>
          <a:avLst/>
          <a:gdLst/>
          <a:ahLst/>
          <a:cxnLst/>
          <a:pathLst>
            <a:path w="543" h="1034">
              <a:moveTo>
                <a:pt x="0" y="0"/>
              </a:moveTo>
              <a:lnTo>
                <a:pt x="271" y="0"/>
              </a:lnTo>
              <a:lnTo>
                <a:pt x="271" y="1034"/>
              </a:lnTo>
              <a:lnTo>
                <a:pt x="543" y="1034"/>
              </a:lnTo>
            </a:path>
          </a:pathLst>
        </a:custGeom>
      </dsp:spPr>
      <dsp:style>
        <a:lnRef idx="2">
          <a:schemeClr val="accent1">
            <a:shade val="60000"/>
          </a:schemeClr>
        </a:lnRef>
        <a:fillRef idx="0">
          <a:schemeClr val="accent1"/>
        </a:fillRef>
        <a:effectRef idx="0">
          <a:scrgbClr r="0" g="0" b="0"/>
        </a:effectRef>
        <a:fontRef idx="minor"/>
      </dsp:style>
      <dsp:txBody>
        <a:bodyPr lIns="12700" tIns="0" rIns="12700" bIns="0" anchor="ctr"/>
        <a:lstStyle>
          <a:lvl1pPr algn="ctr">
            <a:defRPr sz="4200"/>
          </a:lvl1pPr>
          <a:lvl2pPr marL="285750" indent="-285750" algn="ctr">
            <a:defRPr sz="3300"/>
          </a:lvl2pPr>
          <a:lvl3pPr marL="571500" indent="-285750" algn="ctr">
            <a:defRPr sz="3300"/>
          </a:lvl3pPr>
          <a:lvl4pPr marL="857250" indent="-285750" algn="ctr">
            <a:defRPr sz="3300"/>
          </a:lvl4pPr>
          <a:lvl5pPr marL="1143000" indent="-285750" algn="ctr">
            <a:defRPr sz="3300"/>
          </a:lvl5pPr>
          <a:lvl6pPr marL="1428750" indent="-285750" algn="ctr">
            <a:defRPr sz="3300"/>
          </a:lvl6pPr>
          <a:lvl7pPr marL="1714500" indent="-285750" algn="ctr">
            <a:defRPr sz="3300"/>
          </a:lvl7pPr>
          <a:lvl8pPr marL="2000250" indent="-285750" algn="ctr">
            <a:defRPr sz="3300"/>
          </a:lvl8pPr>
          <a:lvl9pPr marL="2286000" indent="-285750" algn="ctr">
            <a:defRPr sz="3300"/>
          </a:lvl9pPr>
        </a:lstStyle>
        <a:p>
          <a:pPr lvl="0">
            <a:lnSpc>
              <a:spcPct val="100000"/>
            </a:lnSpc>
            <a:spcBef>
              <a:spcPct val="0"/>
            </a:spcBef>
            <a:spcAft>
              <a:spcPct val="35000"/>
            </a:spcAft>
          </a:pPr>
        </a:p>
      </dsp:txBody>
      <dsp:txXfrm>
        <a:off x="2989564" y="1576070"/>
        <a:ext cx="344634" cy="656696"/>
      </dsp:txXfrm>
    </dsp:sp>
    <dsp:sp modelId="{0F27AC0A-163D-451B-8A16-EB39AD12C65C}">
      <dsp:nvSpPr>
        <dsp:cNvPr id="14" name="任意多边形 13"/>
        <dsp:cNvSpPr/>
      </dsp:nvSpPr>
      <dsp:spPr bwMode="white">
        <a:xfrm>
          <a:off x="2989564" y="1576070"/>
          <a:ext cx="344634" cy="1313392"/>
        </a:xfrm>
        <a:custGeom>
          <a:avLst/>
          <a:gdLst/>
          <a:ahLst/>
          <a:cxnLst/>
          <a:pathLst>
            <a:path w="543" h="2068">
              <a:moveTo>
                <a:pt x="0" y="0"/>
              </a:moveTo>
              <a:lnTo>
                <a:pt x="271" y="0"/>
              </a:lnTo>
              <a:lnTo>
                <a:pt x="271" y="2068"/>
              </a:lnTo>
              <a:lnTo>
                <a:pt x="543" y="2068"/>
              </a:lnTo>
            </a:path>
          </a:pathLst>
        </a:custGeom>
      </dsp:spPr>
      <dsp:style>
        <a:lnRef idx="2">
          <a:schemeClr val="accent1">
            <a:shade val="60000"/>
          </a:schemeClr>
        </a:lnRef>
        <a:fillRef idx="0">
          <a:schemeClr val="accent1"/>
        </a:fillRef>
        <a:effectRef idx="0">
          <a:scrgbClr r="0" g="0" b="0"/>
        </a:effectRef>
        <a:fontRef idx="minor"/>
      </dsp:style>
      <dsp:txBody>
        <a:bodyPr lIns="12700" tIns="0" rIns="12700" bIns="0" anchor="ctr"/>
        <a:lstStyle>
          <a:lvl1pPr algn="ctr">
            <a:defRPr sz="5000"/>
          </a:lvl1pPr>
          <a:lvl2pPr marL="285750" indent="-285750" algn="ctr">
            <a:defRPr sz="3900"/>
          </a:lvl2pPr>
          <a:lvl3pPr marL="571500" indent="-285750" algn="ctr">
            <a:defRPr sz="3900"/>
          </a:lvl3pPr>
          <a:lvl4pPr marL="857250" indent="-285750" algn="ctr">
            <a:defRPr sz="3900"/>
          </a:lvl4pPr>
          <a:lvl5pPr marL="1143000" indent="-285750" algn="ctr">
            <a:defRPr sz="3900"/>
          </a:lvl5pPr>
          <a:lvl6pPr marL="1428750" indent="-285750" algn="ctr">
            <a:defRPr sz="3900"/>
          </a:lvl6pPr>
          <a:lvl7pPr marL="1714500" indent="-285750" algn="ctr">
            <a:defRPr sz="3900"/>
          </a:lvl7pPr>
          <a:lvl8pPr marL="2000250" indent="-285750" algn="ctr">
            <a:defRPr sz="3900"/>
          </a:lvl8pPr>
          <a:lvl9pPr marL="2286000" indent="-285750" algn="ctr">
            <a:defRPr sz="3900"/>
          </a:lvl9pPr>
        </a:lstStyle>
        <a:p>
          <a:pPr lvl="0">
            <a:lnSpc>
              <a:spcPct val="100000"/>
            </a:lnSpc>
            <a:spcBef>
              <a:spcPct val="0"/>
            </a:spcBef>
            <a:spcAft>
              <a:spcPct val="35000"/>
            </a:spcAft>
          </a:pPr>
        </a:p>
      </dsp:txBody>
      <dsp:txXfrm>
        <a:off x="2989564" y="1576070"/>
        <a:ext cx="344634" cy="1313392"/>
      </dsp:txXfrm>
    </dsp:sp>
    <dsp:sp modelId="{9B9BF0AB-5901-4E79-B4D7-EC064A6E4281}">
      <dsp:nvSpPr>
        <dsp:cNvPr id="3" name="矩形 2"/>
        <dsp:cNvSpPr/>
      </dsp:nvSpPr>
      <dsp:spPr bwMode="white">
        <a:xfrm rot="16200000">
          <a:off x="1344368" y="1313392"/>
          <a:ext cx="2765035" cy="525357"/>
        </a:xfrm>
        <a:prstGeom prst="rect">
          <a:avLst/>
        </a:prstGeom>
      </dsp:spPr>
      <dsp:style>
        <a:lnRef idx="2">
          <a:schemeClr val="lt1"/>
        </a:lnRef>
        <a:fillRef idx="1">
          <a:schemeClr val="accent1"/>
        </a:fillRef>
        <a:effectRef idx="0">
          <a:scrgbClr r="0" g="0" b="0"/>
        </a:effectRef>
        <a:fontRef idx="minor">
          <a:schemeClr val="lt1"/>
        </a:fontRef>
      </dsp:style>
      <dsp:txBody>
        <a:bodyPr vert="horz" wrap="square" lIns="19685" tIns="19685" rIns="19685" bIns="19685" anchor="ctr"/>
        <a:lstStyle>
          <a:lvl1pPr algn="ctr">
            <a:defRPr sz="31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a:solidFill>
                <a:schemeClr val="tx1"/>
              </a:solidFill>
            </a:rPr>
            <a:t>系统性</a:t>
          </a:r>
          <a:r>
            <a:rPr lang="zh-CN" altLang="en-US">
              <a:solidFill>
                <a:schemeClr val="tx1"/>
              </a:solidFill>
            </a:rPr>
            <a:t>风险</a:t>
          </a:r>
          <a:endParaRPr lang="zh-CN" altLang="en-US">
            <a:solidFill>
              <a:schemeClr val="tx1"/>
            </a:solidFill>
          </a:endParaRPr>
        </a:p>
      </dsp:txBody>
      <dsp:txXfrm rot="16200000">
        <a:off x="1344368" y="1313392"/>
        <a:ext cx="2765035" cy="525357"/>
      </dsp:txXfrm>
    </dsp:sp>
    <dsp:sp modelId="{CDA235D6-AC41-4ED3-AF28-D9CD9EDCBAED}">
      <dsp:nvSpPr>
        <dsp:cNvPr id="5" name="矩形 4"/>
        <dsp:cNvSpPr/>
      </dsp:nvSpPr>
      <dsp:spPr bwMode="white">
        <a:xfrm>
          <a:off x="3334198" y="0"/>
          <a:ext cx="1723170" cy="525357"/>
        </a:xfrm>
        <a:prstGeom prst="rect">
          <a:avLst/>
        </a:prstGeom>
      </dsp:spPr>
      <dsp:style>
        <a:lnRef idx="2">
          <a:schemeClr val="lt1"/>
        </a:lnRef>
        <a:fillRef idx="1">
          <a:schemeClr val="accent1"/>
        </a:fillRef>
        <a:effectRef idx="0">
          <a:scrgbClr r="0" g="0" b="0"/>
        </a:effectRef>
        <a:fontRef idx="minor">
          <a:schemeClr val="lt1"/>
        </a:fontRef>
      </dsp:style>
      <dsp:txBody>
        <a:bodyPr vert="horz" wrap="square" lIns="10160" tIns="10160" rIns="10160" bIns="10160" anchor="ctr"/>
        <a:lstStyle>
          <a:lvl1pPr algn="ctr">
            <a:defRPr sz="1600"/>
          </a:lvl1pPr>
          <a:lvl2pPr marL="114300" indent="-114300" algn="ctr">
            <a:defRPr sz="1200"/>
          </a:lvl2pPr>
          <a:lvl3pPr marL="228600" indent="-114300" algn="ctr">
            <a:defRPr sz="1200"/>
          </a:lvl3pPr>
          <a:lvl4pPr marL="342900" indent="-114300" algn="ctr">
            <a:defRPr sz="1200"/>
          </a:lvl4pPr>
          <a:lvl5pPr marL="457200" indent="-114300" algn="ctr">
            <a:defRPr sz="1200"/>
          </a:lvl5pPr>
          <a:lvl6pPr marL="571500" indent="-114300" algn="ctr">
            <a:defRPr sz="1200"/>
          </a:lvl6pPr>
          <a:lvl7pPr marL="685800" indent="-114300" algn="ctr">
            <a:defRPr sz="1200"/>
          </a:lvl7pPr>
          <a:lvl8pPr marL="800100" indent="-114300" algn="ctr">
            <a:defRPr sz="1200"/>
          </a:lvl8pPr>
          <a:lvl9pPr marL="914400" indent="-114300" algn="ctr">
            <a:defRPr sz="1200"/>
          </a:lvl9pPr>
        </a:lstStyle>
        <a:p>
          <a:pPr lvl="0">
            <a:lnSpc>
              <a:spcPct val="100000"/>
            </a:lnSpc>
            <a:spcBef>
              <a:spcPct val="0"/>
            </a:spcBef>
            <a:spcAft>
              <a:spcPct val="35000"/>
            </a:spcAft>
          </a:pPr>
          <a:r>
            <a:rPr lang="zh-CN" altLang="en-US">
              <a:solidFill>
                <a:schemeClr val="tx1"/>
              </a:solidFill>
            </a:rPr>
            <a:t>政策</a:t>
          </a:r>
          <a:r>
            <a:rPr lang="zh-CN" altLang="en-US">
              <a:solidFill>
                <a:schemeClr val="tx1"/>
              </a:solidFill>
            </a:rPr>
            <a:t>风险</a:t>
          </a:r>
          <a:endParaRPr lang="zh-CN" altLang="en-US">
            <a:solidFill>
              <a:schemeClr val="tx1"/>
            </a:solidFill>
          </a:endParaRPr>
        </a:p>
      </dsp:txBody>
      <dsp:txXfrm>
        <a:off x="3334198" y="0"/>
        <a:ext cx="1723170" cy="525357"/>
      </dsp:txXfrm>
    </dsp:sp>
    <dsp:sp modelId="{3540059A-19CD-4FBD-A598-B7A4BB9DA52D}">
      <dsp:nvSpPr>
        <dsp:cNvPr id="7" name="矩形 6"/>
        <dsp:cNvSpPr/>
      </dsp:nvSpPr>
      <dsp:spPr bwMode="white">
        <a:xfrm>
          <a:off x="3334198" y="656696"/>
          <a:ext cx="1723170" cy="525357"/>
        </a:xfrm>
        <a:prstGeom prst="rect">
          <a:avLst/>
        </a:prstGeom>
      </dsp:spPr>
      <dsp:style>
        <a:lnRef idx="2">
          <a:schemeClr val="lt1"/>
        </a:lnRef>
        <a:fillRef idx="1">
          <a:schemeClr val="accent1"/>
        </a:fillRef>
        <a:effectRef idx="0">
          <a:scrgbClr r="0" g="0" b="0"/>
        </a:effectRef>
        <a:fontRef idx="minor">
          <a:schemeClr val="lt1"/>
        </a:fontRef>
      </dsp:style>
      <dsp:txBody>
        <a:bodyPr vert="horz" wrap="square" lIns="10160" tIns="10160" rIns="10160" bIns="10160" anchor="ctr"/>
        <a:lstStyle>
          <a:lvl1pPr algn="ctr">
            <a:defRPr sz="1600"/>
          </a:lvl1pPr>
          <a:lvl2pPr marL="114300" indent="-114300" algn="ctr">
            <a:defRPr sz="1200"/>
          </a:lvl2pPr>
          <a:lvl3pPr marL="228600" indent="-114300" algn="ctr">
            <a:defRPr sz="1200"/>
          </a:lvl3pPr>
          <a:lvl4pPr marL="342900" indent="-114300" algn="ctr">
            <a:defRPr sz="1200"/>
          </a:lvl4pPr>
          <a:lvl5pPr marL="457200" indent="-114300" algn="ctr">
            <a:defRPr sz="1200"/>
          </a:lvl5pPr>
          <a:lvl6pPr marL="571500" indent="-114300" algn="ctr">
            <a:defRPr sz="1200"/>
          </a:lvl6pPr>
          <a:lvl7pPr marL="685800" indent="-114300" algn="ctr">
            <a:defRPr sz="1200"/>
          </a:lvl7pPr>
          <a:lvl8pPr marL="800100" indent="-114300" algn="ctr">
            <a:defRPr sz="1200"/>
          </a:lvl8pPr>
          <a:lvl9pPr marL="914400" indent="-114300" algn="ctr">
            <a:defRPr sz="1200"/>
          </a:lvl9pPr>
        </a:lstStyle>
        <a:p>
          <a:pPr lvl="0">
            <a:lnSpc>
              <a:spcPct val="100000"/>
            </a:lnSpc>
            <a:spcBef>
              <a:spcPct val="0"/>
            </a:spcBef>
            <a:spcAft>
              <a:spcPct val="35000"/>
            </a:spcAft>
          </a:pPr>
          <a:r>
            <a:rPr lang="zh-CN" altLang="en-US">
              <a:solidFill>
                <a:schemeClr val="tx1"/>
              </a:solidFill>
            </a:rPr>
            <a:t>经济周期</a:t>
          </a:r>
          <a:r>
            <a:rPr lang="zh-CN" altLang="en-US">
              <a:solidFill>
                <a:schemeClr val="tx1"/>
              </a:solidFill>
            </a:rPr>
            <a:t>性</a:t>
          </a:r>
          <a:r>
            <a:rPr lang="zh-CN" altLang="en-US">
              <a:solidFill>
                <a:schemeClr val="tx1"/>
              </a:solidFill>
            </a:rPr>
            <a:t>波动</a:t>
          </a:r>
          <a:r>
            <a:rPr lang="zh-CN" altLang="en-US">
              <a:solidFill>
                <a:schemeClr val="tx1"/>
              </a:solidFill>
            </a:rPr>
            <a:t>风险</a:t>
          </a:r>
          <a:endParaRPr lang="zh-CN" altLang="en-US">
            <a:solidFill>
              <a:schemeClr val="tx1"/>
            </a:solidFill>
          </a:endParaRPr>
        </a:p>
      </dsp:txBody>
      <dsp:txXfrm>
        <a:off x="3334198" y="656696"/>
        <a:ext cx="1723170" cy="525357"/>
      </dsp:txXfrm>
    </dsp:sp>
    <dsp:sp modelId="{E8D2105A-5421-473B-835F-F6E08D9D2D9B}">
      <dsp:nvSpPr>
        <dsp:cNvPr id="9" name="矩形 8"/>
        <dsp:cNvSpPr/>
      </dsp:nvSpPr>
      <dsp:spPr bwMode="white">
        <a:xfrm>
          <a:off x="3334198" y="1313392"/>
          <a:ext cx="1723170" cy="525357"/>
        </a:xfrm>
        <a:prstGeom prst="rect">
          <a:avLst/>
        </a:prstGeom>
      </dsp:spPr>
      <dsp:style>
        <a:lnRef idx="2">
          <a:schemeClr val="lt1"/>
        </a:lnRef>
        <a:fillRef idx="1">
          <a:schemeClr val="accent1"/>
        </a:fillRef>
        <a:effectRef idx="0">
          <a:scrgbClr r="0" g="0" b="0"/>
        </a:effectRef>
        <a:fontRef idx="minor">
          <a:schemeClr val="lt1"/>
        </a:fontRef>
      </dsp:style>
      <dsp:txBody>
        <a:bodyPr vert="horz" wrap="square" lIns="10160" tIns="10160" rIns="10160" bIns="10160" anchor="ctr"/>
        <a:lstStyle>
          <a:lvl1pPr algn="ctr">
            <a:defRPr sz="1600"/>
          </a:lvl1pPr>
          <a:lvl2pPr marL="114300" indent="-114300" algn="ctr">
            <a:defRPr sz="1200"/>
          </a:lvl2pPr>
          <a:lvl3pPr marL="228600" indent="-114300" algn="ctr">
            <a:defRPr sz="1200"/>
          </a:lvl3pPr>
          <a:lvl4pPr marL="342900" indent="-114300" algn="ctr">
            <a:defRPr sz="1200"/>
          </a:lvl4pPr>
          <a:lvl5pPr marL="457200" indent="-114300" algn="ctr">
            <a:defRPr sz="1200"/>
          </a:lvl5pPr>
          <a:lvl6pPr marL="571500" indent="-114300" algn="ctr">
            <a:defRPr sz="1200"/>
          </a:lvl6pPr>
          <a:lvl7pPr marL="685800" indent="-114300" algn="ctr">
            <a:defRPr sz="1200"/>
          </a:lvl7pPr>
          <a:lvl8pPr marL="800100" indent="-114300" algn="ctr">
            <a:defRPr sz="1200"/>
          </a:lvl8pPr>
          <a:lvl9pPr marL="914400" indent="-114300" algn="ctr">
            <a:defRPr sz="1200"/>
          </a:lvl9pPr>
        </a:lstStyle>
        <a:p>
          <a:pPr lvl="0">
            <a:lnSpc>
              <a:spcPct val="100000"/>
            </a:lnSpc>
            <a:spcBef>
              <a:spcPct val="0"/>
            </a:spcBef>
            <a:spcAft>
              <a:spcPct val="35000"/>
            </a:spcAft>
          </a:pPr>
          <a:r>
            <a:rPr lang="zh-CN" altLang="en-US">
              <a:solidFill>
                <a:schemeClr val="tx1"/>
              </a:solidFill>
            </a:rPr>
            <a:t>利率</a:t>
          </a:r>
          <a:r>
            <a:rPr lang="zh-CN" altLang="en-US">
              <a:solidFill>
                <a:schemeClr val="tx1"/>
              </a:solidFill>
            </a:rPr>
            <a:t>风险</a:t>
          </a:r>
          <a:endParaRPr lang="zh-CN" altLang="en-US">
            <a:solidFill>
              <a:schemeClr val="tx1"/>
            </a:solidFill>
          </a:endParaRPr>
        </a:p>
      </dsp:txBody>
      <dsp:txXfrm>
        <a:off x="3334198" y="1313392"/>
        <a:ext cx="1723170" cy="525357"/>
      </dsp:txXfrm>
    </dsp:sp>
    <dsp:sp modelId="{74A11070-BE86-45D0-AA41-168CA00C8BFF}">
      <dsp:nvSpPr>
        <dsp:cNvPr id="13" name="矩形 12"/>
        <dsp:cNvSpPr/>
      </dsp:nvSpPr>
      <dsp:spPr bwMode="white">
        <a:xfrm>
          <a:off x="3334198" y="1970087"/>
          <a:ext cx="1723170" cy="525357"/>
        </a:xfrm>
        <a:prstGeom prst="rect">
          <a:avLst/>
        </a:prstGeom>
      </dsp:spPr>
      <dsp:style>
        <a:lnRef idx="2">
          <a:schemeClr val="lt1"/>
        </a:lnRef>
        <a:fillRef idx="1">
          <a:schemeClr val="accent1"/>
        </a:fillRef>
        <a:effectRef idx="0">
          <a:scrgbClr r="0" g="0" b="0"/>
        </a:effectRef>
        <a:fontRef idx="minor">
          <a:schemeClr val="lt1"/>
        </a:fontRef>
      </dsp:style>
      <dsp:txBody>
        <a:bodyPr vert="horz" wrap="square" lIns="10160" tIns="10160" rIns="10160" bIns="10160" anchor="ctr"/>
        <a:lstStyle>
          <a:lvl1pPr algn="ctr">
            <a:defRPr sz="1600"/>
          </a:lvl1pPr>
          <a:lvl2pPr marL="114300" indent="-114300" algn="ctr">
            <a:defRPr sz="1200"/>
          </a:lvl2pPr>
          <a:lvl3pPr marL="228600" indent="-114300" algn="ctr">
            <a:defRPr sz="1200"/>
          </a:lvl3pPr>
          <a:lvl4pPr marL="342900" indent="-114300" algn="ctr">
            <a:defRPr sz="1200"/>
          </a:lvl4pPr>
          <a:lvl5pPr marL="457200" indent="-114300" algn="ctr">
            <a:defRPr sz="1200"/>
          </a:lvl5pPr>
          <a:lvl6pPr marL="571500" indent="-114300" algn="ctr">
            <a:defRPr sz="1200"/>
          </a:lvl6pPr>
          <a:lvl7pPr marL="685800" indent="-114300" algn="ctr">
            <a:defRPr sz="1200"/>
          </a:lvl7pPr>
          <a:lvl8pPr marL="800100" indent="-114300" algn="ctr">
            <a:defRPr sz="1200"/>
          </a:lvl8pPr>
          <a:lvl9pPr marL="914400" indent="-114300" algn="ctr">
            <a:defRPr sz="1200"/>
          </a:lvl9pPr>
        </a:lstStyle>
        <a:p>
          <a:pPr lvl="0">
            <a:lnSpc>
              <a:spcPct val="100000"/>
            </a:lnSpc>
            <a:spcBef>
              <a:spcPct val="0"/>
            </a:spcBef>
            <a:spcAft>
              <a:spcPct val="35000"/>
            </a:spcAft>
          </a:pPr>
          <a:r>
            <a:rPr lang="zh-CN">
              <a:solidFill>
                <a:schemeClr val="tx1"/>
              </a:solidFill>
            </a:rPr>
            <a:t>购买</a:t>
          </a:r>
          <a:r>
            <a:rPr lang="zh-CN">
              <a:solidFill>
                <a:schemeClr val="tx1"/>
              </a:solidFill>
            </a:rPr>
            <a:t>力</a:t>
          </a:r>
          <a:r>
            <a:rPr lang="zh-CN">
              <a:solidFill>
                <a:schemeClr val="tx1"/>
              </a:solidFill>
            </a:rPr>
            <a:t>风险</a:t>
          </a:r>
          <a:endParaRPr lang="zh-CN">
            <a:solidFill>
              <a:schemeClr val="tx1"/>
            </a:solidFill>
          </a:endParaRPr>
        </a:p>
      </dsp:txBody>
      <dsp:txXfrm>
        <a:off x="3334198" y="1970087"/>
        <a:ext cx="1723170" cy="525357"/>
      </dsp:txXfrm>
    </dsp:sp>
    <dsp:sp modelId="{4EAF0CFF-F3E2-4162-AEE8-6DF0633C939B}">
      <dsp:nvSpPr>
        <dsp:cNvPr id="15" name="矩形 14"/>
        <dsp:cNvSpPr/>
      </dsp:nvSpPr>
      <dsp:spPr bwMode="white">
        <a:xfrm>
          <a:off x="3334198" y="2626783"/>
          <a:ext cx="1723170" cy="525357"/>
        </a:xfrm>
        <a:prstGeom prst="rect">
          <a:avLst/>
        </a:prstGeom>
      </dsp:spPr>
      <dsp:style>
        <a:lnRef idx="2">
          <a:schemeClr val="lt1"/>
        </a:lnRef>
        <a:fillRef idx="1">
          <a:schemeClr val="accent1"/>
        </a:fillRef>
        <a:effectRef idx="0">
          <a:scrgbClr r="0" g="0" b="0"/>
        </a:effectRef>
        <a:fontRef idx="minor">
          <a:schemeClr val="lt1"/>
        </a:fontRef>
      </dsp:style>
      <dsp:txBody>
        <a:bodyPr vert="horz" wrap="square" lIns="10160" tIns="10160" rIns="10160" bIns="10160" anchor="ctr"/>
        <a:lstStyle>
          <a:lvl1pPr algn="ctr">
            <a:defRPr sz="1600"/>
          </a:lvl1pPr>
          <a:lvl2pPr marL="114300" indent="-114300" algn="ctr">
            <a:defRPr sz="1200"/>
          </a:lvl2pPr>
          <a:lvl3pPr marL="228600" indent="-114300" algn="ctr">
            <a:defRPr sz="1200"/>
          </a:lvl3pPr>
          <a:lvl4pPr marL="342900" indent="-114300" algn="ctr">
            <a:defRPr sz="1200"/>
          </a:lvl4pPr>
          <a:lvl5pPr marL="457200" indent="-114300" algn="ctr">
            <a:defRPr sz="1200"/>
          </a:lvl5pPr>
          <a:lvl6pPr marL="571500" indent="-114300" algn="ctr">
            <a:defRPr sz="1200"/>
          </a:lvl6pPr>
          <a:lvl7pPr marL="685800" indent="-114300" algn="ctr">
            <a:defRPr sz="1200"/>
          </a:lvl7pPr>
          <a:lvl8pPr marL="800100" indent="-114300" algn="ctr">
            <a:defRPr sz="1200"/>
          </a:lvl8pPr>
          <a:lvl9pPr marL="914400" indent="-114300" algn="ctr">
            <a:defRPr sz="1200"/>
          </a:lvl9pPr>
        </a:lstStyle>
        <a:p>
          <a:pPr lvl="0">
            <a:lnSpc>
              <a:spcPct val="100000"/>
            </a:lnSpc>
            <a:spcBef>
              <a:spcPct val="0"/>
            </a:spcBef>
            <a:spcAft>
              <a:spcPct val="35000"/>
            </a:spcAft>
          </a:pPr>
          <a:r>
            <a:rPr lang="zh-CN">
              <a:solidFill>
                <a:schemeClr val="tx1"/>
              </a:solidFill>
            </a:rPr>
            <a:t>汇率</a:t>
          </a:r>
          <a:r>
            <a:rPr lang="zh-CN">
              <a:solidFill>
                <a:schemeClr val="tx1"/>
              </a:solidFill>
            </a:rPr>
            <a:t>风险</a:t>
          </a:r>
          <a:endParaRPr lang="zh-CN">
            <a:solidFill>
              <a:schemeClr val="tx1"/>
            </a:solidFill>
          </a:endParaRPr>
        </a:p>
      </dsp:txBody>
      <dsp:txXfrm>
        <a:off x="3334198" y="2626783"/>
        <a:ext cx="1723170" cy="525357"/>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7521575" cy="3152140"/>
        <a:chOff x="0" y="0"/>
        <a:chExt cx="7521575" cy="3152140"/>
      </a:xfrm>
    </dsp:grpSpPr>
    <dsp:sp modelId="{64B430B3-FF1B-406C-9FF2-27BA23788747}">
      <dsp:nvSpPr>
        <dsp:cNvPr id="4" name="任意多边形 3"/>
        <dsp:cNvSpPr/>
      </dsp:nvSpPr>
      <dsp:spPr bwMode="white">
        <a:xfrm>
          <a:off x="2989564" y="262678"/>
          <a:ext cx="344634" cy="1313392"/>
        </a:xfrm>
        <a:custGeom>
          <a:avLst/>
          <a:gdLst/>
          <a:ahLst/>
          <a:cxnLst/>
          <a:pathLst>
            <a:path w="543" h="2068">
              <a:moveTo>
                <a:pt x="0" y="2068"/>
              </a:moveTo>
              <a:lnTo>
                <a:pt x="271" y="2068"/>
              </a:lnTo>
              <a:lnTo>
                <a:pt x="271" y="0"/>
              </a:lnTo>
              <a:lnTo>
                <a:pt x="543" y="0"/>
              </a:lnTo>
            </a:path>
          </a:pathLst>
        </a:custGeom>
      </dsp:spPr>
      <dsp:style>
        <a:lnRef idx="2">
          <a:schemeClr val="accent1">
            <a:shade val="60000"/>
          </a:schemeClr>
        </a:lnRef>
        <a:fillRef idx="0">
          <a:schemeClr val="accent1"/>
        </a:fillRef>
        <a:effectRef idx="0">
          <a:scrgbClr r="0" g="0" b="0"/>
        </a:effectRef>
        <a:fontRef idx="minor"/>
      </dsp:style>
      <dsp:txBody>
        <a:bodyPr lIns="12700" tIns="0" rIns="12700" bIns="0" anchor="ctr"/>
        <a:lstStyle>
          <a:lvl1pPr algn="ctr">
            <a:defRPr sz="5000"/>
          </a:lvl1pPr>
          <a:lvl2pPr marL="285750" indent="-285750" algn="ctr">
            <a:defRPr sz="3900"/>
          </a:lvl2pPr>
          <a:lvl3pPr marL="571500" indent="-285750" algn="ctr">
            <a:defRPr sz="3900"/>
          </a:lvl3pPr>
          <a:lvl4pPr marL="857250" indent="-285750" algn="ctr">
            <a:defRPr sz="3900"/>
          </a:lvl4pPr>
          <a:lvl5pPr marL="1143000" indent="-285750" algn="ctr">
            <a:defRPr sz="3900"/>
          </a:lvl5pPr>
          <a:lvl6pPr marL="1428750" indent="-285750" algn="ctr">
            <a:defRPr sz="3900"/>
          </a:lvl6pPr>
          <a:lvl7pPr marL="1714500" indent="-285750" algn="ctr">
            <a:defRPr sz="3900"/>
          </a:lvl7pPr>
          <a:lvl8pPr marL="2000250" indent="-285750" algn="ctr">
            <a:defRPr sz="3900"/>
          </a:lvl8pPr>
          <a:lvl9pPr marL="2286000" indent="-285750" algn="ctr">
            <a:defRPr sz="3900"/>
          </a:lvl9pPr>
        </a:lstStyle>
        <a:p>
          <a:pPr lvl="0">
            <a:lnSpc>
              <a:spcPct val="100000"/>
            </a:lnSpc>
            <a:spcBef>
              <a:spcPct val="0"/>
            </a:spcBef>
            <a:spcAft>
              <a:spcPct val="35000"/>
            </a:spcAft>
          </a:pPr>
          <a:endParaRPr lang="zh-CN" altLang="en-US"/>
        </a:p>
      </dsp:txBody>
      <dsp:txXfrm>
        <a:off x="2989564" y="262678"/>
        <a:ext cx="344634" cy="1313392"/>
      </dsp:txXfrm>
    </dsp:sp>
    <dsp:sp modelId="{2F66960D-CF7A-443C-8CB9-E7DD0B261214}">
      <dsp:nvSpPr>
        <dsp:cNvPr id="6" name="任意多边形 5"/>
        <dsp:cNvSpPr/>
      </dsp:nvSpPr>
      <dsp:spPr bwMode="white">
        <a:xfrm>
          <a:off x="2989564" y="919374"/>
          <a:ext cx="344634" cy="656696"/>
        </a:xfrm>
        <a:custGeom>
          <a:avLst/>
          <a:gdLst/>
          <a:ahLst/>
          <a:cxnLst/>
          <a:pathLst>
            <a:path w="543" h="1034">
              <a:moveTo>
                <a:pt x="0" y="1034"/>
              </a:moveTo>
              <a:lnTo>
                <a:pt x="271" y="1034"/>
              </a:lnTo>
              <a:lnTo>
                <a:pt x="271" y="0"/>
              </a:lnTo>
              <a:lnTo>
                <a:pt x="543" y="0"/>
              </a:lnTo>
            </a:path>
          </a:pathLst>
        </a:custGeom>
      </dsp:spPr>
      <dsp:style>
        <a:lnRef idx="2">
          <a:schemeClr val="accent1">
            <a:shade val="60000"/>
          </a:schemeClr>
        </a:lnRef>
        <a:fillRef idx="0">
          <a:schemeClr val="accent1"/>
        </a:fillRef>
        <a:effectRef idx="0">
          <a:scrgbClr r="0" g="0" b="0"/>
        </a:effectRef>
        <a:fontRef idx="minor"/>
      </dsp:style>
      <dsp:txBody>
        <a:bodyPr lIns="12700" tIns="0" rIns="12700" bIns="0" anchor="ctr"/>
        <a:lstStyle>
          <a:lvl1pPr algn="ctr">
            <a:defRPr sz="4200"/>
          </a:lvl1pPr>
          <a:lvl2pPr marL="285750" indent="-285750" algn="ctr">
            <a:defRPr sz="3300"/>
          </a:lvl2pPr>
          <a:lvl3pPr marL="571500" indent="-285750" algn="ctr">
            <a:defRPr sz="3300"/>
          </a:lvl3pPr>
          <a:lvl4pPr marL="857250" indent="-285750" algn="ctr">
            <a:defRPr sz="3300"/>
          </a:lvl4pPr>
          <a:lvl5pPr marL="1143000" indent="-285750" algn="ctr">
            <a:defRPr sz="3300"/>
          </a:lvl5pPr>
          <a:lvl6pPr marL="1428750" indent="-285750" algn="ctr">
            <a:defRPr sz="3300"/>
          </a:lvl6pPr>
          <a:lvl7pPr marL="1714500" indent="-285750" algn="ctr">
            <a:defRPr sz="3300"/>
          </a:lvl7pPr>
          <a:lvl8pPr marL="2000250" indent="-285750" algn="ctr">
            <a:defRPr sz="3300"/>
          </a:lvl8pPr>
          <a:lvl9pPr marL="2286000" indent="-285750" algn="ctr">
            <a:defRPr sz="3300"/>
          </a:lvl9pPr>
        </a:lstStyle>
        <a:p>
          <a:pPr lvl="0">
            <a:lnSpc>
              <a:spcPct val="100000"/>
            </a:lnSpc>
            <a:spcBef>
              <a:spcPct val="0"/>
            </a:spcBef>
            <a:spcAft>
              <a:spcPct val="35000"/>
            </a:spcAft>
          </a:pPr>
          <a:endParaRPr lang="zh-CN" altLang="en-US"/>
        </a:p>
      </dsp:txBody>
      <dsp:txXfrm>
        <a:off x="2989564" y="919374"/>
        <a:ext cx="344634" cy="656696"/>
      </dsp:txXfrm>
    </dsp:sp>
    <dsp:sp modelId="{CED1A3A3-B184-469E-86AE-670623BA4E5D}">
      <dsp:nvSpPr>
        <dsp:cNvPr id="8" name="任意多边形 7"/>
        <dsp:cNvSpPr/>
      </dsp:nvSpPr>
      <dsp:spPr bwMode="white">
        <a:xfrm>
          <a:off x="2989564" y="1576070"/>
          <a:ext cx="344634" cy="0"/>
        </a:xfrm>
        <a:custGeom>
          <a:avLst/>
          <a:gdLst/>
          <a:ahLst/>
          <a:cxnLst/>
          <a:pathLst>
            <a:path w="543">
              <a:moveTo>
                <a:pt x="0" y="0"/>
              </a:moveTo>
              <a:lnTo>
                <a:pt x="543" y="0"/>
              </a:lnTo>
            </a:path>
          </a:pathLst>
        </a:custGeom>
      </dsp:spPr>
      <dsp:style>
        <a:lnRef idx="2">
          <a:schemeClr val="accent1">
            <a:shade val="60000"/>
          </a:schemeClr>
        </a:lnRef>
        <a:fillRef idx="0">
          <a:schemeClr val="accent1"/>
        </a:fillRef>
        <a:effectRef idx="0">
          <a:scrgbClr r="0" g="0" b="0"/>
        </a:effectRef>
        <a:fontRef idx="minor"/>
      </dsp:style>
      <dsp:txBody>
        <a:bodyPr lIns="12700" tIns="0" rIns="12700" bIns="0" anchor="ctr"/>
        <a:lstStyle>
          <a:lvl1pPr algn="ctr">
            <a:defRPr sz="500"/>
          </a:lvl1pPr>
          <a:lvl2pPr marL="57150" indent="-57150" algn="ctr">
            <a:defRPr sz="400"/>
          </a:lvl2pPr>
          <a:lvl3pPr marL="114300" indent="-57150" algn="ctr">
            <a:defRPr sz="400"/>
          </a:lvl3pPr>
          <a:lvl4pPr marL="171450" indent="-57150" algn="ctr">
            <a:defRPr sz="400"/>
          </a:lvl4pPr>
          <a:lvl5pPr marL="228600" indent="-57150" algn="ctr">
            <a:defRPr sz="400"/>
          </a:lvl5pPr>
          <a:lvl6pPr marL="285750" indent="-57150" algn="ctr">
            <a:defRPr sz="400"/>
          </a:lvl6pPr>
          <a:lvl7pPr marL="342900" indent="-57150" algn="ctr">
            <a:defRPr sz="400"/>
          </a:lvl7pPr>
          <a:lvl8pPr marL="400050" indent="-57150" algn="ctr">
            <a:defRPr sz="400"/>
          </a:lvl8pPr>
          <a:lvl9pPr marL="457200" indent="-57150" algn="ctr">
            <a:defRPr sz="400"/>
          </a:lvl9pPr>
        </a:lstStyle>
        <a:p>
          <a:pPr lvl="0">
            <a:lnSpc>
              <a:spcPct val="100000"/>
            </a:lnSpc>
            <a:spcBef>
              <a:spcPct val="0"/>
            </a:spcBef>
            <a:spcAft>
              <a:spcPct val="35000"/>
            </a:spcAft>
          </a:pPr>
          <a:endParaRPr lang="zh-CN" altLang="en-US"/>
        </a:p>
      </dsp:txBody>
      <dsp:txXfrm>
        <a:off x="2989564" y="1576070"/>
        <a:ext cx="344634" cy="0"/>
      </dsp:txXfrm>
    </dsp:sp>
    <dsp:sp modelId="{C329B40B-F64F-414D-AD27-1F8608113F23}">
      <dsp:nvSpPr>
        <dsp:cNvPr id="10" name="任意多边形 9"/>
        <dsp:cNvSpPr/>
      </dsp:nvSpPr>
      <dsp:spPr bwMode="white">
        <a:xfrm>
          <a:off x="2989564" y="1576070"/>
          <a:ext cx="344634" cy="656696"/>
        </a:xfrm>
        <a:custGeom>
          <a:avLst/>
          <a:gdLst/>
          <a:ahLst/>
          <a:cxnLst/>
          <a:pathLst>
            <a:path w="543" h="1034">
              <a:moveTo>
                <a:pt x="0" y="0"/>
              </a:moveTo>
              <a:lnTo>
                <a:pt x="271" y="0"/>
              </a:lnTo>
              <a:lnTo>
                <a:pt x="271" y="1034"/>
              </a:lnTo>
              <a:lnTo>
                <a:pt x="543" y="1034"/>
              </a:lnTo>
            </a:path>
          </a:pathLst>
        </a:custGeom>
      </dsp:spPr>
      <dsp:style>
        <a:lnRef idx="2">
          <a:schemeClr val="accent1">
            <a:shade val="60000"/>
          </a:schemeClr>
        </a:lnRef>
        <a:fillRef idx="0">
          <a:schemeClr val="accent1"/>
        </a:fillRef>
        <a:effectRef idx="0">
          <a:scrgbClr r="0" g="0" b="0"/>
        </a:effectRef>
        <a:fontRef idx="minor"/>
      </dsp:style>
      <dsp:txBody>
        <a:bodyPr lIns="12700" tIns="0" rIns="12700" bIns="0" anchor="ctr"/>
        <a:lstStyle>
          <a:lvl1pPr algn="ctr">
            <a:defRPr sz="4200"/>
          </a:lvl1pPr>
          <a:lvl2pPr marL="285750" indent="-285750" algn="ctr">
            <a:defRPr sz="3300"/>
          </a:lvl2pPr>
          <a:lvl3pPr marL="571500" indent="-285750" algn="ctr">
            <a:defRPr sz="3300"/>
          </a:lvl3pPr>
          <a:lvl4pPr marL="857250" indent="-285750" algn="ctr">
            <a:defRPr sz="3300"/>
          </a:lvl4pPr>
          <a:lvl5pPr marL="1143000" indent="-285750" algn="ctr">
            <a:defRPr sz="3300"/>
          </a:lvl5pPr>
          <a:lvl6pPr marL="1428750" indent="-285750" algn="ctr">
            <a:defRPr sz="3300"/>
          </a:lvl6pPr>
          <a:lvl7pPr marL="1714500" indent="-285750" algn="ctr">
            <a:defRPr sz="3300"/>
          </a:lvl7pPr>
          <a:lvl8pPr marL="2000250" indent="-285750" algn="ctr">
            <a:defRPr sz="3300"/>
          </a:lvl8pPr>
          <a:lvl9pPr marL="2286000" indent="-285750" algn="ctr">
            <a:defRPr sz="3300"/>
          </a:lvl9pPr>
        </a:lstStyle>
        <a:p>
          <a:pPr lvl="0">
            <a:lnSpc>
              <a:spcPct val="100000"/>
            </a:lnSpc>
            <a:spcBef>
              <a:spcPct val="0"/>
            </a:spcBef>
            <a:spcAft>
              <a:spcPct val="35000"/>
            </a:spcAft>
          </a:pPr>
        </a:p>
      </dsp:txBody>
      <dsp:txXfrm>
        <a:off x="2989564" y="1576070"/>
        <a:ext cx="344634" cy="656696"/>
      </dsp:txXfrm>
    </dsp:sp>
    <dsp:sp modelId="{0F27AC0A-163D-451B-8A16-EB39AD12C65C}">
      <dsp:nvSpPr>
        <dsp:cNvPr id="12" name="任意多边形 11"/>
        <dsp:cNvSpPr/>
      </dsp:nvSpPr>
      <dsp:spPr bwMode="white">
        <a:xfrm>
          <a:off x="2989564" y="1576070"/>
          <a:ext cx="344634" cy="1313392"/>
        </a:xfrm>
        <a:custGeom>
          <a:avLst/>
          <a:gdLst/>
          <a:ahLst/>
          <a:cxnLst/>
          <a:pathLst>
            <a:path w="543" h="2068">
              <a:moveTo>
                <a:pt x="0" y="0"/>
              </a:moveTo>
              <a:lnTo>
                <a:pt x="271" y="0"/>
              </a:lnTo>
              <a:lnTo>
                <a:pt x="271" y="2068"/>
              </a:lnTo>
              <a:lnTo>
                <a:pt x="543" y="2068"/>
              </a:lnTo>
            </a:path>
          </a:pathLst>
        </a:custGeom>
      </dsp:spPr>
      <dsp:style>
        <a:lnRef idx="2">
          <a:schemeClr val="accent1">
            <a:shade val="60000"/>
          </a:schemeClr>
        </a:lnRef>
        <a:fillRef idx="0">
          <a:schemeClr val="accent1"/>
        </a:fillRef>
        <a:effectRef idx="0">
          <a:scrgbClr r="0" g="0" b="0"/>
        </a:effectRef>
        <a:fontRef idx="minor"/>
      </dsp:style>
      <dsp:txBody>
        <a:bodyPr lIns="12700" tIns="0" rIns="12700" bIns="0" anchor="ctr"/>
        <a:lstStyle>
          <a:lvl1pPr algn="ctr">
            <a:defRPr sz="5000"/>
          </a:lvl1pPr>
          <a:lvl2pPr marL="285750" indent="-285750" algn="ctr">
            <a:defRPr sz="3900"/>
          </a:lvl2pPr>
          <a:lvl3pPr marL="571500" indent="-285750" algn="ctr">
            <a:defRPr sz="3900"/>
          </a:lvl3pPr>
          <a:lvl4pPr marL="857250" indent="-285750" algn="ctr">
            <a:defRPr sz="3900"/>
          </a:lvl4pPr>
          <a:lvl5pPr marL="1143000" indent="-285750" algn="ctr">
            <a:defRPr sz="3900"/>
          </a:lvl5pPr>
          <a:lvl6pPr marL="1428750" indent="-285750" algn="ctr">
            <a:defRPr sz="3900"/>
          </a:lvl6pPr>
          <a:lvl7pPr marL="1714500" indent="-285750" algn="ctr">
            <a:defRPr sz="3900"/>
          </a:lvl7pPr>
          <a:lvl8pPr marL="2000250" indent="-285750" algn="ctr">
            <a:defRPr sz="3900"/>
          </a:lvl8pPr>
          <a:lvl9pPr marL="2286000" indent="-285750" algn="ctr">
            <a:defRPr sz="3900"/>
          </a:lvl9pPr>
        </a:lstStyle>
        <a:p>
          <a:pPr lvl="0">
            <a:lnSpc>
              <a:spcPct val="100000"/>
            </a:lnSpc>
            <a:spcBef>
              <a:spcPct val="0"/>
            </a:spcBef>
            <a:spcAft>
              <a:spcPct val="35000"/>
            </a:spcAft>
          </a:pPr>
        </a:p>
      </dsp:txBody>
      <dsp:txXfrm>
        <a:off x="2989564" y="1576070"/>
        <a:ext cx="344634" cy="1313392"/>
      </dsp:txXfrm>
    </dsp:sp>
    <dsp:sp modelId="{9B9BF0AB-5901-4E79-B4D7-EC064A6E4281}">
      <dsp:nvSpPr>
        <dsp:cNvPr id="3" name="矩形 2"/>
        <dsp:cNvSpPr/>
      </dsp:nvSpPr>
      <dsp:spPr bwMode="white">
        <a:xfrm rot="16200000">
          <a:off x="1344368" y="1313392"/>
          <a:ext cx="2765035" cy="525357"/>
        </a:xfrm>
        <a:prstGeom prst="rect">
          <a:avLst/>
        </a:prstGeom>
      </dsp:spPr>
      <dsp:style>
        <a:lnRef idx="2">
          <a:schemeClr val="lt1"/>
        </a:lnRef>
        <a:fillRef idx="1">
          <a:schemeClr val="accent1"/>
        </a:fillRef>
        <a:effectRef idx="0">
          <a:scrgbClr r="0" g="0" b="0"/>
        </a:effectRef>
        <a:fontRef idx="minor">
          <a:schemeClr val="lt1"/>
        </a:fontRef>
      </dsp:style>
      <dsp:txBody>
        <a:bodyPr vert="horz" wrap="square" lIns="19685" tIns="19685" rIns="19685" bIns="19685" anchor="ctr"/>
        <a:lstStyle>
          <a:lvl1pPr algn="ctr">
            <a:defRPr sz="3100"/>
          </a:lvl1pPr>
          <a:lvl2pPr marL="228600" indent="-228600" algn="ctr">
            <a:defRPr sz="2400"/>
          </a:lvl2pPr>
          <a:lvl3pPr marL="457200" indent="-228600" algn="ctr">
            <a:defRPr sz="2400"/>
          </a:lvl3pPr>
          <a:lvl4pPr marL="685800" indent="-228600" algn="ctr">
            <a:defRPr sz="2400"/>
          </a:lvl4pPr>
          <a:lvl5pPr marL="914400" indent="-228600" algn="ctr">
            <a:defRPr sz="2400"/>
          </a:lvl5pPr>
          <a:lvl6pPr marL="1143000" indent="-228600" algn="ctr">
            <a:defRPr sz="2400"/>
          </a:lvl6pPr>
          <a:lvl7pPr marL="1371600" indent="-228600" algn="ctr">
            <a:defRPr sz="2400"/>
          </a:lvl7pPr>
          <a:lvl8pPr marL="1600200" indent="-228600" algn="ctr">
            <a:defRPr sz="2400"/>
          </a:lvl8pPr>
          <a:lvl9pPr marL="1828800" indent="-228600" algn="ctr">
            <a:defRPr sz="2400"/>
          </a:lvl9pPr>
        </a:lstStyle>
        <a:p>
          <a:pPr lvl="0">
            <a:lnSpc>
              <a:spcPct val="100000"/>
            </a:lnSpc>
            <a:spcBef>
              <a:spcPct val="0"/>
            </a:spcBef>
            <a:spcAft>
              <a:spcPct val="35000"/>
            </a:spcAft>
          </a:pPr>
          <a:r>
            <a:rPr lang="zh-CN" altLang="en-US">
              <a:solidFill>
                <a:schemeClr val="tx1"/>
              </a:solidFill>
            </a:rPr>
            <a:t>非</a:t>
          </a:r>
          <a:r>
            <a:rPr lang="zh-CN" altLang="en-US">
              <a:solidFill>
                <a:schemeClr val="tx1"/>
              </a:solidFill>
            </a:rPr>
            <a:t>系统性</a:t>
          </a:r>
          <a:r>
            <a:rPr lang="zh-CN" altLang="en-US">
              <a:solidFill>
                <a:schemeClr val="tx1"/>
              </a:solidFill>
            </a:rPr>
            <a:t>风险</a:t>
          </a:r>
          <a:endParaRPr lang="zh-CN" altLang="en-US">
            <a:solidFill>
              <a:schemeClr val="tx1"/>
            </a:solidFill>
          </a:endParaRPr>
        </a:p>
      </dsp:txBody>
      <dsp:txXfrm rot="16200000">
        <a:off x="1344368" y="1313392"/>
        <a:ext cx="2765035" cy="525357"/>
      </dsp:txXfrm>
    </dsp:sp>
    <dsp:sp modelId="{CDA235D6-AC41-4ED3-AF28-D9CD9EDCBAED}">
      <dsp:nvSpPr>
        <dsp:cNvPr id="5" name="矩形 4"/>
        <dsp:cNvSpPr/>
      </dsp:nvSpPr>
      <dsp:spPr bwMode="white">
        <a:xfrm>
          <a:off x="3334198" y="0"/>
          <a:ext cx="1723170" cy="525357"/>
        </a:xfrm>
        <a:prstGeom prst="rect">
          <a:avLst/>
        </a:prstGeom>
      </dsp:spPr>
      <dsp:style>
        <a:lnRef idx="2">
          <a:schemeClr val="lt1"/>
        </a:lnRef>
        <a:fillRef idx="1">
          <a:schemeClr val="accent1"/>
        </a:fillRef>
        <a:effectRef idx="0">
          <a:scrgbClr r="0" g="0" b="0"/>
        </a:effectRef>
        <a:fontRef idx="minor">
          <a:schemeClr val="lt1"/>
        </a:fontRef>
      </dsp:style>
      <dsp:txBody>
        <a:bodyPr vert="horz" wrap="square" lIns="10160" tIns="10160" rIns="10160" bIns="10160" anchor="ctr"/>
        <a:lstStyle>
          <a:lvl1pPr algn="ctr">
            <a:defRPr sz="1600"/>
          </a:lvl1pPr>
          <a:lvl2pPr marL="114300" indent="-114300" algn="ctr">
            <a:defRPr sz="1200"/>
          </a:lvl2pPr>
          <a:lvl3pPr marL="228600" indent="-114300" algn="ctr">
            <a:defRPr sz="1200"/>
          </a:lvl3pPr>
          <a:lvl4pPr marL="342900" indent="-114300" algn="ctr">
            <a:defRPr sz="1200"/>
          </a:lvl4pPr>
          <a:lvl5pPr marL="457200" indent="-114300" algn="ctr">
            <a:defRPr sz="1200"/>
          </a:lvl5pPr>
          <a:lvl6pPr marL="571500" indent="-114300" algn="ctr">
            <a:defRPr sz="1200"/>
          </a:lvl6pPr>
          <a:lvl7pPr marL="685800" indent="-114300" algn="ctr">
            <a:defRPr sz="1200"/>
          </a:lvl7pPr>
          <a:lvl8pPr marL="800100" indent="-114300" algn="ctr">
            <a:defRPr sz="1200"/>
          </a:lvl8pPr>
          <a:lvl9pPr marL="914400" indent="-114300" algn="ctr">
            <a:defRPr sz="1200"/>
          </a:lvl9pPr>
        </a:lstStyle>
        <a:p>
          <a:pPr lvl="0">
            <a:lnSpc>
              <a:spcPct val="100000"/>
            </a:lnSpc>
            <a:spcBef>
              <a:spcPct val="0"/>
            </a:spcBef>
            <a:spcAft>
              <a:spcPct val="35000"/>
            </a:spcAft>
          </a:pPr>
          <a:r>
            <a:rPr lang="zh-CN" altLang="en-US">
              <a:solidFill>
                <a:schemeClr val="tx1"/>
              </a:solidFill>
            </a:rPr>
            <a:t>信用</a:t>
          </a:r>
          <a:r>
            <a:rPr lang="zh-CN" altLang="en-US">
              <a:solidFill>
                <a:schemeClr val="tx1"/>
              </a:solidFill>
            </a:rPr>
            <a:t>风险</a:t>
          </a:r>
          <a:endParaRPr lang="zh-CN" altLang="en-US">
            <a:solidFill>
              <a:schemeClr val="tx1"/>
            </a:solidFill>
          </a:endParaRPr>
        </a:p>
      </dsp:txBody>
      <dsp:txXfrm>
        <a:off x="3334198" y="0"/>
        <a:ext cx="1723170" cy="525357"/>
      </dsp:txXfrm>
    </dsp:sp>
    <dsp:sp modelId="{3540059A-19CD-4FBD-A598-B7A4BB9DA52D}">
      <dsp:nvSpPr>
        <dsp:cNvPr id="7" name="矩形 6"/>
        <dsp:cNvSpPr/>
      </dsp:nvSpPr>
      <dsp:spPr bwMode="white">
        <a:xfrm>
          <a:off x="3334198" y="656696"/>
          <a:ext cx="1723170" cy="525357"/>
        </a:xfrm>
        <a:prstGeom prst="rect">
          <a:avLst/>
        </a:prstGeom>
      </dsp:spPr>
      <dsp:style>
        <a:lnRef idx="2">
          <a:schemeClr val="lt1"/>
        </a:lnRef>
        <a:fillRef idx="1">
          <a:schemeClr val="accent1"/>
        </a:fillRef>
        <a:effectRef idx="0">
          <a:scrgbClr r="0" g="0" b="0"/>
        </a:effectRef>
        <a:fontRef idx="minor">
          <a:schemeClr val="lt1"/>
        </a:fontRef>
      </dsp:style>
      <dsp:txBody>
        <a:bodyPr vert="horz" wrap="square" lIns="10160" tIns="10160" rIns="10160" bIns="10160" anchor="ctr"/>
        <a:lstStyle>
          <a:lvl1pPr algn="ctr">
            <a:defRPr sz="1600"/>
          </a:lvl1pPr>
          <a:lvl2pPr marL="114300" indent="-114300" algn="ctr">
            <a:defRPr sz="1200"/>
          </a:lvl2pPr>
          <a:lvl3pPr marL="228600" indent="-114300" algn="ctr">
            <a:defRPr sz="1200"/>
          </a:lvl3pPr>
          <a:lvl4pPr marL="342900" indent="-114300" algn="ctr">
            <a:defRPr sz="1200"/>
          </a:lvl4pPr>
          <a:lvl5pPr marL="457200" indent="-114300" algn="ctr">
            <a:defRPr sz="1200"/>
          </a:lvl5pPr>
          <a:lvl6pPr marL="571500" indent="-114300" algn="ctr">
            <a:defRPr sz="1200"/>
          </a:lvl6pPr>
          <a:lvl7pPr marL="685800" indent="-114300" algn="ctr">
            <a:defRPr sz="1200"/>
          </a:lvl7pPr>
          <a:lvl8pPr marL="800100" indent="-114300" algn="ctr">
            <a:defRPr sz="1200"/>
          </a:lvl8pPr>
          <a:lvl9pPr marL="914400" indent="-114300" algn="ctr">
            <a:defRPr sz="1200"/>
          </a:lvl9pPr>
        </a:lstStyle>
        <a:p>
          <a:pPr lvl="0">
            <a:lnSpc>
              <a:spcPct val="100000"/>
            </a:lnSpc>
            <a:spcBef>
              <a:spcPct val="0"/>
            </a:spcBef>
            <a:spcAft>
              <a:spcPct val="35000"/>
            </a:spcAft>
          </a:pPr>
          <a:r>
            <a:rPr lang="zh-CN" altLang="en-US">
              <a:solidFill>
                <a:schemeClr val="tx1"/>
              </a:solidFill>
            </a:rPr>
            <a:t>流动性</a:t>
          </a:r>
          <a:r>
            <a:rPr lang="zh-CN" altLang="en-US">
              <a:solidFill>
                <a:schemeClr val="tx1"/>
              </a:solidFill>
            </a:rPr>
            <a:t>风险</a:t>
          </a:r>
          <a:endParaRPr lang="zh-CN" altLang="en-US">
            <a:solidFill>
              <a:schemeClr val="tx1"/>
            </a:solidFill>
          </a:endParaRPr>
        </a:p>
      </dsp:txBody>
      <dsp:txXfrm>
        <a:off x="3334198" y="656696"/>
        <a:ext cx="1723170" cy="525357"/>
      </dsp:txXfrm>
    </dsp:sp>
    <dsp:sp modelId="{E8D2105A-5421-473B-835F-F6E08D9D2D9B}">
      <dsp:nvSpPr>
        <dsp:cNvPr id="9" name="矩形 8"/>
        <dsp:cNvSpPr/>
      </dsp:nvSpPr>
      <dsp:spPr bwMode="white">
        <a:xfrm>
          <a:off x="3334198" y="1313392"/>
          <a:ext cx="1723170" cy="525357"/>
        </a:xfrm>
        <a:prstGeom prst="rect">
          <a:avLst/>
        </a:prstGeom>
      </dsp:spPr>
      <dsp:style>
        <a:lnRef idx="2">
          <a:schemeClr val="lt1"/>
        </a:lnRef>
        <a:fillRef idx="1">
          <a:schemeClr val="accent1"/>
        </a:fillRef>
        <a:effectRef idx="0">
          <a:scrgbClr r="0" g="0" b="0"/>
        </a:effectRef>
        <a:fontRef idx="minor">
          <a:schemeClr val="lt1"/>
        </a:fontRef>
      </dsp:style>
      <dsp:txBody>
        <a:bodyPr vert="horz" wrap="square" lIns="10160" tIns="10160" rIns="10160" bIns="10160" anchor="ctr"/>
        <a:lstStyle>
          <a:lvl1pPr algn="ctr">
            <a:defRPr sz="1600"/>
          </a:lvl1pPr>
          <a:lvl2pPr marL="114300" indent="-114300" algn="ctr">
            <a:defRPr sz="1200"/>
          </a:lvl2pPr>
          <a:lvl3pPr marL="228600" indent="-114300" algn="ctr">
            <a:defRPr sz="1200"/>
          </a:lvl3pPr>
          <a:lvl4pPr marL="342900" indent="-114300" algn="ctr">
            <a:defRPr sz="1200"/>
          </a:lvl4pPr>
          <a:lvl5pPr marL="457200" indent="-114300" algn="ctr">
            <a:defRPr sz="1200"/>
          </a:lvl5pPr>
          <a:lvl6pPr marL="571500" indent="-114300" algn="ctr">
            <a:defRPr sz="1200"/>
          </a:lvl6pPr>
          <a:lvl7pPr marL="685800" indent="-114300" algn="ctr">
            <a:defRPr sz="1200"/>
          </a:lvl7pPr>
          <a:lvl8pPr marL="800100" indent="-114300" algn="ctr">
            <a:defRPr sz="1200"/>
          </a:lvl8pPr>
          <a:lvl9pPr marL="914400" indent="-114300" algn="ctr">
            <a:defRPr sz="1200"/>
          </a:lvl9pPr>
        </a:lstStyle>
        <a:p>
          <a:pPr lvl="0">
            <a:lnSpc>
              <a:spcPct val="100000"/>
            </a:lnSpc>
            <a:spcBef>
              <a:spcPct val="0"/>
            </a:spcBef>
            <a:spcAft>
              <a:spcPct val="35000"/>
            </a:spcAft>
          </a:pPr>
          <a:r>
            <a:rPr lang="zh-CN" altLang="en-US">
              <a:solidFill>
                <a:schemeClr val="tx1"/>
              </a:solidFill>
            </a:rPr>
            <a:t>资本</a:t>
          </a:r>
          <a:r>
            <a:rPr lang="zh-CN" altLang="en-US">
              <a:solidFill>
                <a:schemeClr val="tx1"/>
              </a:solidFill>
            </a:rPr>
            <a:t>风险</a:t>
          </a:r>
          <a:endParaRPr lang="zh-CN" altLang="en-US">
            <a:solidFill>
              <a:schemeClr val="tx1"/>
            </a:solidFill>
          </a:endParaRPr>
        </a:p>
      </dsp:txBody>
      <dsp:txXfrm>
        <a:off x="3334198" y="1313392"/>
        <a:ext cx="1723170" cy="525357"/>
      </dsp:txXfrm>
    </dsp:sp>
    <dsp:sp modelId="{74A11070-BE86-45D0-AA41-168CA00C8BFF}">
      <dsp:nvSpPr>
        <dsp:cNvPr id="11" name="矩形 10"/>
        <dsp:cNvSpPr/>
      </dsp:nvSpPr>
      <dsp:spPr bwMode="white">
        <a:xfrm>
          <a:off x="3334198" y="1970087"/>
          <a:ext cx="1723170" cy="525357"/>
        </a:xfrm>
        <a:prstGeom prst="rect">
          <a:avLst/>
        </a:prstGeom>
      </dsp:spPr>
      <dsp:style>
        <a:lnRef idx="2">
          <a:schemeClr val="lt1"/>
        </a:lnRef>
        <a:fillRef idx="1">
          <a:schemeClr val="accent1"/>
        </a:fillRef>
        <a:effectRef idx="0">
          <a:scrgbClr r="0" g="0" b="0"/>
        </a:effectRef>
        <a:fontRef idx="minor">
          <a:schemeClr val="lt1"/>
        </a:fontRef>
      </dsp:style>
      <dsp:txBody>
        <a:bodyPr vert="horz" wrap="square" lIns="10160" tIns="10160" rIns="10160" bIns="10160" anchor="ctr"/>
        <a:lstStyle>
          <a:lvl1pPr algn="ctr">
            <a:defRPr sz="1600"/>
          </a:lvl1pPr>
          <a:lvl2pPr marL="114300" indent="-114300" algn="ctr">
            <a:defRPr sz="1200"/>
          </a:lvl2pPr>
          <a:lvl3pPr marL="228600" indent="-114300" algn="ctr">
            <a:defRPr sz="1200"/>
          </a:lvl3pPr>
          <a:lvl4pPr marL="342900" indent="-114300" algn="ctr">
            <a:defRPr sz="1200"/>
          </a:lvl4pPr>
          <a:lvl5pPr marL="457200" indent="-114300" algn="ctr">
            <a:defRPr sz="1200"/>
          </a:lvl5pPr>
          <a:lvl6pPr marL="571500" indent="-114300" algn="ctr">
            <a:defRPr sz="1200"/>
          </a:lvl6pPr>
          <a:lvl7pPr marL="685800" indent="-114300" algn="ctr">
            <a:defRPr sz="1200"/>
          </a:lvl7pPr>
          <a:lvl8pPr marL="800100" indent="-114300" algn="ctr">
            <a:defRPr sz="1200"/>
          </a:lvl8pPr>
          <a:lvl9pPr marL="914400" indent="-114300" algn="ctr">
            <a:defRPr sz="1200"/>
          </a:lvl9pPr>
        </a:lstStyle>
        <a:p>
          <a:pPr lvl="0">
            <a:lnSpc>
              <a:spcPct val="100000"/>
            </a:lnSpc>
            <a:spcBef>
              <a:spcPct val="0"/>
            </a:spcBef>
            <a:spcAft>
              <a:spcPct val="35000"/>
            </a:spcAft>
          </a:pPr>
          <a:r>
            <a:rPr lang="zh-CN">
              <a:solidFill>
                <a:schemeClr val="tx1"/>
              </a:solidFill>
            </a:rPr>
            <a:t>经营</a:t>
          </a:r>
          <a:r>
            <a:rPr lang="zh-CN">
              <a:solidFill>
                <a:schemeClr val="tx1"/>
              </a:solidFill>
            </a:rPr>
            <a:t>风险</a:t>
          </a:r>
          <a:endParaRPr lang="zh-CN">
            <a:solidFill>
              <a:schemeClr val="tx1"/>
            </a:solidFill>
          </a:endParaRPr>
        </a:p>
      </dsp:txBody>
      <dsp:txXfrm>
        <a:off x="3334198" y="1970087"/>
        <a:ext cx="1723170" cy="525357"/>
      </dsp:txXfrm>
    </dsp:sp>
    <dsp:sp modelId="{4EAF0CFF-F3E2-4162-AEE8-6DF0633C939B}">
      <dsp:nvSpPr>
        <dsp:cNvPr id="13" name="矩形 12"/>
        <dsp:cNvSpPr/>
      </dsp:nvSpPr>
      <dsp:spPr bwMode="white">
        <a:xfrm>
          <a:off x="3334198" y="2626783"/>
          <a:ext cx="1723170" cy="525357"/>
        </a:xfrm>
        <a:prstGeom prst="rect">
          <a:avLst/>
        </a:prstGeom>
      </dsp:spPr>
      <dsp:style>
        <a:lnRef idx="2">
          <a:schemeClr val="lt1"/>
        </a:lnRef>
        <a:fillRef idx="1">
          <a:schemeClr val="accent1"/>
        </a:fillRef>
        <a:effectRef idx="0">
          <a:scrgbClr r="0" g="0" b="0"/>
        </a:effectRef>
        <a:fontRef idx="minor">
          <a:schemeClr val="lt1"/>
        </a:fontRef>
      </dsp:style>
      <dsp:txBody>
        <a:bodyPr vert="horz" wrap="square" lIns="10160" tIns="10160" rIns="10160" bIns="10160" anchor="ctr"/>
        <a:lstStyle>
          <a:lvl1pPr algn="ctr">
            <a:defRPr sz="1600"/>
          </a:lvl1pPr>
          <a:lvl2pPr marL="114300" indent="-114300" algn="ctr">
            <a:defRPr sz="1200"/>
          </a:lvl2pPr>
          <a:lvl3pPr marL="228600" indent="-114300" algn="ctr">
            <a:defRPr sz="1200"/>
          </a:lvl3pPr>
          <a:lvl4pPr marL="342900" indent="-114300" algn="ctr">
            <a:defRPr sz="1200"/>
          </a:lvl4pPr>
          <a:lvl5pPr marL="457200" indent="-114300" algn="ctr">
            <a:defRPr sz="1200"/>
          </a:lvl5pPr>
          <a:lvl6pPr marL="571500" indent="-114300" algn="ctr">
            <a:defRPr sz="1200"/>
          </a:lvl6pPr>
          <a:lvl7pPr marL="685800" indent="-114300" algn="ctr">
            <a:defRPr sz="1200"/>
          </a:lvl7pPr>
          <a:lvl8pPr marL="800100" indent="-114300" algn="ctr">
            <a:defRPr sz="1200"/>
          </a:lvl8pPr>
          <a:lvl9pPr marL="914400" indent="-114300" algn="ctr">
            <a:defRPr sz="1200"/>
          </a:lvl9pPr>
        </a:lstStyle>
        <a:p>
          <a:pPr lvl="0">
            <a:lnSpc>
              <a:spcPct val="100000"/>
            </a:lnSpc>
            <a:spcBef>
              <a:spcPct val="0"/>
            </a:spcBef>
            <a:spcAft>
              <a:spcPct val="35000"/>
            </a:spcAft>
          </a:pPr>
          <a:r>
            <a:rPr lang="zh-CN">
              <a:solidFill>
                <a:schemeClr val="tx1"/>
              </a:solidFill>
            </a:rPr>
            <a:t>衍生</a:t>
          </a:r>
          <a:r>
            <a:rPr lang="zh-CN">
              <a:solidFill>
                <a:schemeClr val="tx1"/>
              </a:solidFill>
            </a:rPr>
            <a:t>金融</a:t>
          </a:r>
          <a:r>
            <a:rPr lang="zh-CN">
              <a:solidFill>
                <a:schemeClr val="tx1"/>
              </a:solidFill>
            </a:rPr>
            <a:t>工具</a:t>
          </a:r>
          <a:r>
            <a:rPr lang="zh-CN">
              <a:solidFill>
                <a:schemeClr val="tx1"/>
              </a:solidFill>
            </a:rPr>
            <a:t>风险</a:t>
          </a:r>
          <a:endParaRPr lang="zh-CN">
            <a:solidFill>
              <a:schemeClr val="tx1"/>
            </a:solidFill>
          </a:endParaRPr>
        </a:p>
      </dsp:txBody>
      <dsp:txXfrm>
        <a:off x="3334198" y="2626783"/>
        <a:ext cx="1723170" cy="525357"/>
      </dsp:txXfrm>
    </dsp:sp>
  </dsp:spTree>
</dsp:drawing>
</file>

<file path=ppt/diagrams/layout1.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rSet qsTypeId="urn:microsoft.com/office/officeart/2005/8/quickstyle/simple5"/>
        </dgm:pt>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type="rect" r:blip="" rot="270">
                  <dgm:adjLst/>
                </dgm:shape>
              </dgm:if>
              <dgm:else name="Name11">
                <dgm:shape xmlns:r="http://schemas.openxmlformats.org/officeDocument/2006/relationships" type="rect" r:blip="" rot="90">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endSty" val="noArr"/>
                        <dgm:param type="connRout" val="bend"/>
                        <dgm:param type="begPts" val="midR"/>
                        <dgm:param type="endPts" val="midL"/>
                      </dgm:alg>
                    </dgm:if>
                    <dgm:else name="Name18">
                      <dgm:alg type="conn">
                        <dgm:param type="dim" val="1D"/>
                        <dgm:param type="endSty" val="noArr"/>
                        <dgm:param type="connRout" val="bend"/>
                        <dgm:param type="begPts" val="midL"/>
                        <dgm:param type="endPts" val="midR"/>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rSet qsTypeId="urn:microsoft.com/office/officeart/2005/8/quickstyle/simple5"/>
        </dgm:pt>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type="rect" r:blip="" rot="270">
                  <dgm:adjLst/>
                </dgm:shape>
              </dgm:if>
              <dgm:else name="Name11">
                <dgm:shape xmlns:r="http://schemas.openxmlformats.org/officeDocument/2006/relationships" type="rect" r:blip="" rot="90">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endSty" val="noArr"/>
                        <dgm:param type="connRout" val="bend"/>
                        <dgm:param type="begPts" val="midR"/>
                        <dgm:param type="endPts" val="midL"/>
                      </dgm:alg>
                    </dgm:if>
                    <dgm:else name="Name18">
                      <dgm:alg type="conn">
                        <dgm:param type="dim" val="1D"/>
                        <dgm:param type="endSty" val="noArr"/>
                        <dgm:param type="connRout" val="bend"/>
                        <dgm:param type="begPts" val="midL"/>
                        <dgm:param type="endPts" val="midR"/>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jpeg>
</file>

<file path=ppt/media/image2.png>
</file>

<file path=ppt/media/image20.jpeg>
</file>

<file path=ppt/media/image21.jpeg>
</file>

<file path=ppt/media/image22.png>
</file>

<file path=ppt/media/image23.svg>
</file>

<file path=ppt/media/image24.png>
</file>

<file path=ppt/media/image25.svg>
</file>

<file path=ppt/media/image26.png>
</file>

<file path=ppt/media/image27.svg>
</file>

<file path=ppt/media/image28.png>
</file>

<file path=ppt/media/image29.png>
</file>

<file path=ppt/media/image3.png>
</file>

<file path=ppt/media/image30.svg>
</file>

<file path=ppt/media/image4.jpeg>
</file>

<file path=ppt/media/image5.png>
</file>

<file path=ppt/media/image6.wdp>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CCA836B-E019-4F85-BD59-1999BAD89CB8}"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50AA08A-BBEF-4BDD-B406-08A15E9DBB3E}"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50AA08A-BBEF-4BDD-B406-08A15E9DBB3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25.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10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26.xml"/></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27.xml"/></Relationships>
</file>

<file path=ppt/slideLayouts/_rels/slideLayout10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8.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1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28.xml"/></Relationships>
</file>

<file path=ppt/slideLayouts/_rels/slideLayout1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9.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1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29.xml"/></Relationships>
</file>

<file path=ppt/slideLayouts/_rels/slideLayout1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0.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30.xml"/></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31.xml"/></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1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32.xml"/></Relationships>
</file>

<file path=ppt/slideLayouts/_rels/slideLayout1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3.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1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33.xml"/></Relationships>
</file>

<file path=ppt/slideLayouts/_rels/slideLayout1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1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34.xml"/></Relationships>
</file>

<file path=ppt/slideLayouts/_rels/slideLayout1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5.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35.xml"/></Relationships>
</file>

<file path=ppt/slideLayouts/_rels/slideLayout1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6.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1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36.xml"/></Relationships>
</file>

<file path=ppt/slideLayouts/_rels/slideLayout1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7.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1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3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3.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3.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4.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5.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6.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7.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8.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8.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9.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9.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0.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20.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21.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22.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3.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23.xml"/></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24.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74742" y="153125"/>
            <a:ext cx="777474" cy="565757"/>
          </a:xfrm>
          <a:prstGeom prst="rect">
            <a:avLst/>
          </a:prstGeom>
        </p:spPr>
      </p:pic>
      <p:sp>
        <p:nvSpPr>
          <p:cNvPr id="9" name="矩形 8"/>
          <p:cNvSpPr/>
          <p:nvPr userDrawn="1"/>
        </p:nvSpPr>
        <p:spPr>
          <a:xfrm>
            <a:off x="-11016" y="249706"/>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矩形 9"/>
          <p:cNvSpPr/>
          <p:nvPr userDrawn="1"/>
        </p:nvSpPr>
        <p:spPr>
          <a:xfrm>
            <a:off x="181864" y="249706"/>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3" name="Picture 2" descr="C:\Users\Administrator\Desktop\2.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6296" r="9606" b="29602"/>
          <a:stretch>
            <a:fillRect/>
          </a:stretch>
        </p:blipFill>
        <p:spPr bwMode="auto">
          <a:xfrm>
            <a:off x="0" y="11731"/>
            <a:ext cx="9144000" cy="5131769"/>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pic>
        <p:nvPicPr>
          <p:cNvPr id="8" name="图片 7" descr="资源库新logo-1"/>
          <p:cNvPicPr>
            <a:picLocks noChangeAspect="1"/>
          </p:cNvPicPr>
          <p:nvPr userDrawn="1"/>
        </p:nvPicPr>
        <p:blipFill>
          <a:blip r:embed="rId3"/>
          <a:stretch>
            <a:fillRect/>
          </a:stretch>
        </p:blipFill>
        <p:spPr>
          <a:xfrm>
            <a:off x="8172450" y="123190"/>
            <a:ext cx="759111" cy="565200"/>
          </a:xfrm>
          <a:prstGeom prst="rect">
            <a:avLst/>
          </a:prstGeom>
        </p:spPr>
      </p:pic>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5" Type="http://schemas.openxmlformats.org/officeDocument/2006/relationships/theme" Target="../theme/theme1.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5" Type="http://schemas.openxmlformats.org/officeDocument/2006/relationships/theme" Target="../theme/theme10.xml"/><Relationship Id="rId4" Type="http://schemas.openxmlformats.org/officeDocument/2006/relationships/slideLayout" Target="../slideLayouts/slideLayout40.xml"/><Relationship Id="rId3" Type="http://schemas.openxmlformats.org/officeDocument/2006/relationships/slideLayout" Target="../slideLayouts/slideLayout39.xml"/><Relationship Id="rId2" Type="http://schemas.openxmlformats.org/officeDocument/2006/relationships/slideLayout" Target="../slideLayouts/slideLayout38.xml"/><Relationship Id="rId1" Type="http://schemas.openxmlformats.org/officeDocument/2006/relationships/slideLayout" Target="../slideLayouts/slideLayout37.xml"/></Relationships>
</file>

<file path=ppt/slideMasters/_rels/slideMaster11.xml.rels><?xml version="1.0" encoding="UTF-8" standalone="yes"?>
<Relationships xmlns="http://schemas.openxmlformats.org/package/2006/relationships"><Relationship Id="rId5" Type="http://schemas.openxmlformats.org/officeDocument/2006/relationships/theme" Target="../theme/theme11.xml"/><Relationship Id="rId4" Type="http://schemas.openxmlformats.org/officeDocument/2006/relationships/slideLayout" Target="../slideLayouts/slideLayout44.xml"/><Relationship Id="rId3" Type="http://schemas.openxmlformats.org/officeDocument/2006/relationships/slideLayout" Target="../slideLayouts/slideLayout43.xml"/><Relationship Id="rId2" Type="http://schemas.openxmlformats.org/officeDocument/2006/relationships/slideLayout" Target="../slideLayouts/slideLayout42.xml"/><Relationship Id="rId1" Type="http://schemas.openxmlformats.org/officeDocument/2006/relationships/slideLayout" Target="../slideLayouts/slideLayout41.xml"/></Relationships>
</file>

<file path=ppt/slideMasters/_rels/slideMaster12.xml.rels><?xml version="1.0" encoding="UTF-8" standalone="yes"?>
<Relationships xmlns="http://schemas.openxmlformats.org/package/2006/relationships"><Relationship Id="rId5" Type="http://schemas.openxmlformats.org/officeDocument/2006/relationships/theme" Target="../theme/theme12.xml"/><Relationship Id="rId4" Type="http://schemas.openxmlformats.org/officeDocument/2006/relationships/slideLayout" Target="../slideLayouts/slideLayout48.xml"/><Relationship Id="rId3" Type="http://schemas.openxmlformats.org/officeDocument/2006/relationships/slideLayout" Target="../slideLayouts/slideLayout47.xml"/><Relationship Id="rId2" Type="http://schemas.openxmlformats.org/officeDocument/2006/relationships/slideLayout" Target="../slideLayouts/slideLayout46.xml"/><Relationship Id="rId1" Type="http://schemas.openxmlformats.org/officeDocument/2006/relationships/slideLayout" Target="../slideLayouts/slideLayout45.xml"/></Relationships>
</file>

<file path=ppt/slideMasters/_rels/slideMaster13.xml.rels><?xml version="1.0" encoding="UTF-8" standalone="yes"?>
<Relationships xmlns="http://schemas.openxmlformats.org/package/2006/relationships"><Relationship Id="rId5" Type="http://schemas.openxmlformats.org/officeDocument/2006/relationships/theme" Target="../theme/theme13.xml"/><Relationship Id="rId4" Type="http://schemas.openxmlformats.org/officeDocument/2006/relationships/slideLayout" Target="../slideLayouts/slideLayout52.xml"/><Relationship Id="rId3" Type="http://schemas.openxmlformats.org/officeDocument/2006/relationships/slideLayout" Target="../slideLayouts/slideLayout51.xml"/><Relationship Id="rId2" Type="http://schemas.openxmlformats.org/officeDocument/2006/relationships/slideLayout" Target="../slideLayouts/slideLayout50.xml"/><Relationship Id="rId1" Type="http://schemas.openxmlformats.org/officeDocument/2006/relationships/slideLayout" Target="../slideLayouts/slideLayout49.xml"/></Relationships>
</file>

<file path=ppt/slideMasters/_rels/slideMaster14.xml.rels><?xml version="1.0" encoding="UTF-8" standalone="yes"?>
<Relationships xmlns="http://schemas.openxmlformats.org/package/2006/relationships"><Relationship Id="rId5" Type="http://schemas.openxmlformats.org/officeDocument/2006/relationships/theme" Target="../theme/theme14.xml"/><Relationship Id="rId4" Type="http://schemas.openxmlformats.org/officeDocument/2006/relationships/slideLayout" Target="../slideLayouts/slideLayout56.xml"/><Relationship Id="rId3" Type="http://schemas.openxmlformats.org/officeDocument/2006/relationships/slideLayout" Target="../slideLayouts/slideLayout55.xml"/><Relationship Id="rId2" Type="http://schemas.openxmlformats.org/officeDocument/2006/relationships/slideLayout" Target="../slideLayouts/slideLayout54.xml"/><Relationship Id="rId1" Type="http://schemas.openxmlformats.org/officeDocument/2006/relationships/slideLayout" Target="../slideLayouts/slideLayout53.xml"/></Relationships>
</file>

<file path=ppt/slideMasters/_rels/slideMaster15.xml.rels><?xml version="1.0" encoding="UTF-8" standalone="yes"?>
<Relationships xmlns="http://schemas.openxmlformats.org/package/2006/relationships"><Relationship Id="rId5" Type="http://schemas.openxmlformats.org/officeDocument/2006/relationships/theme" Target="../theme/theme15.xml"/><Relationship Id="rId4" Type="http://schemas.openxmlformats.org/officeDocument/2006/relationships/slideLayout" Target="../slideLayouts/slideLayout60.xml"/><Relationship Id="rId3" Type="http://schemas.openxmlformats.org/officeDocument/2006/relationships/slideLayout" Target="../slideLayouts/slideLayout59.xml"/><Relationship Id="rId2" Type="http://schemas.openxmlformats.org/officeDocument/2006/relationships/slideLayout" Target="../slideLayouts/slideLayout58.xml"/><Relationship Id="rId1" Type="http://schemas.openxmlformats.org/officeDocument/2006/relationships/slideLayout" Target="../slideLayouts/slideLayout57.xml"/></Relationships>
</file>

<file path=ppt/slideMasters/_rels/slideMaster16.xml.rels><?xml version="1.0" encoding="UTF-8" standalone="yes"?>
<Relationships xmlns="http://schemas.openxmlformats.org/package/2006/relationships"><Relationship Id="rId5" Type="http://schemas.openxmlformats.org/officeDocument/2006/relationships/theme" Target="../theme/theme16.xml"/><Relationship Id="rId4" Type="http://schemas.openxmlformats.org/officeDocument/2006/relationships/slideLayout" Target="../slideLayouts/slideLayout64.xml"/><Relationship Id="rId3" Type="http://schemas.openxmlformats.org/officeDocument/2006/relationships/slideLayout" Target="../slideLayouts/slideLayout63.xml"/><Relationship Id="rId2" Type="http://schemas.openxmlformats.org/officeDocument/2006/relationships/slideLayout" Target="../slideLayouts/slideLayout62.xml"/><Relationship Id="rId1" Type="http://schemas.openxmlformats.org/officeDocument/2006/relationships/slideLayout" Target="../slideLayouts/slideLayout61.xml"/></Relationships>
</file>

<file path=ppt/slideMasters/_rels/slideMaster17.xml.rels><?xml version="1.0" encoding="UTF-8" standalone="yes"?>
<Relationships xmlns="http://schemas.openxmlformats.org/package/2006/relationships"><Relationship Id="rId5" Type="http://schemas.openxmlformats.org/officeDocument/2006/relationships/theme" Target="../theme/theme17.xml"/><Relationship Id="rId4" Type="http://schemas.openxmlformats.org/officeDocument/2006/relationships/slideLayout" Target="../slideLayouts/slideLayout68.xml"/><Relationship Id="rId3" Type="http://schemas.openxmlformats.org/officeDocument/2006/relationships/slideLayout" Target="../slideLayouts/slideLayout67.xml"/><Relationship Id="rId2" Type="http://schemas.openxmlformats.org/officeDocument/2006/relationships/slideLayout" Target="../slideLayouts/slideLayout66.xml"/><Relationship Id="rId1" Type="http://schemas.openxmlformats.org/officeDocument/2006/relationships/slideLayout" Target="../slideLayouts/slideLayout65.xml"/></Relationships>
</file>

<file path=ppt/slideMasters/_rels/slideMaster18.xml.rels><?xml version="1.0" encoding="UTF-8" standalone="yes"?>
<Relationships xmlns="http://schemas.openxmlformats.org/package/2006/relationships"><Relationship Id="rId5" Type="http://schemas.openxmlformats.org/officeDocument/2006/relationships/theme" Target="../theme/theme18.xml"/><Relationship Id="rId4" Type="http://schemas.openxmlformats.org/officeDocument/2006/relationships/slideLayout" Target="../slideLayouts/slideLayout72.xml"/><Relationship Id="rId3" Type="http://schemas.openxmlformats.org/officeDocument/2006/relationships/slideLayout" Target="../slideLayouts/slideLayout71.xml"/><Relationship Id="rId2" Type="http://schemas.openxmlformats.org/officeDocument/2006/relationships/slideLayout" Target="../slideLayouts/slideLayout70.xml"/><Relationship Id="rId1" Type="http://schemas.openxmlformats.org/officeDocument/2006/relationships/slideLayout" Target="../slideLayouts/slideLayout69.xml"/></Relationships>
</file>

<file path=ppt/slideMasters/_rels/slideMaster19.xml.rels><?xml version="1.0" encoding="UTF-8" standalone="yes"?>
<Relationships xmlns="http://schemas.openxmlformats.org/package/2006/relationships"><Relationship Id="rId5" Type="http://schemas.openxmlformats.org/officeDocument/2006/relationships/theme" Target="../theme/theme19.xml"/><Relationship Id="rId4" Type="http://schemas.openxmlformats.org/officeDocument/2006/relationships/slideLayout" Target="../slideLayouts/slideLayout76.xml"/><Relationship Id="rId3" Type="http://schemas.openxmlformats.org/officeDocument/2006/relationships/slideLayout" Target="../slideLayouts/slideLayout75.xml"/><Relationship Id="rId2" Type="http://schemas.openxmlformats.org/officeDocument/2006/relationships/slideLayout" Target="../slideLayouts/slideLayout74.xml"/><Relationship Id="rId1" Type="http://schemas.openxmlformats.org/officeDocument/2006/relationships/slideLayout" Target="../slideLayouts/slideLayout73.xml"/></Relationships>
</file>

<file path=ppt/slideMasters/_rels/slideMaster2.xml.rels><?xml version="1.0" encoding="UTF-8" standalone="yes"?>
<Relationships xmlns="http://schemas.openxmlformats.org/package/2006/relationships"><Relationship Id="rId5" Type="http://schemas.openxmlformats.org/officeDocument/2006/relationships/theme" Target="../theme/theme2.xml"/><Relationship Id="rId4" Type="http://schemas.openxmlformats.org/officeDocument/2006/relationships/slideLayout" Target="../slideLayouts/slideLayout8.xml"/><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s>
</file>

<file path=ppt/slideMasters/_rels/slideMaster20.xml.rels><?xml version="1.0" encoding="UTF-8" standalone="yes"?>
<Relationships xmlns="http://schemas.openxmlformats.org/package/2006/relationships"><Relationship Id="rId5" Type="http://schemas.openxmlformats.org/officeDocument/2006/relationships/theme" Target="../theme/theme20.xml"/><Relationship Id="rId4" Type="http://schemas.openxmlformats.org/officeDocument/2006/relationships/slideLayout" Target="../slideLayouts/slideLayout80.xml"/><Relationship Id="rId3" Type="http://schemas.openxmlformats.org/officeDocument/2006/relationships/slideLayout" Target="../slideLayouts/slideLayout79.xml"/><Relationship Id="rId2" Type="http://schemas.openxmlformats.org/officeDocument/2006/relationships/slideLayout" Target="../slideLayouts/slideLayout78.xml"/><Relationship Id="rId1" Type="http://schemas.openxmlformats.org/officeDocument/2006/relationships/slideLayout" Target="../slideLayouts/slideLayout77.xml"/></Relationships>
</file>

<file path=ppt/slideMasters/_rels/slideMaster21.xml.rels><?xml version="1.0" encoding="UTF-8" standalone="yes"?>
<Relationships xmlns="http://schemas.openxmlformats.org/package/2006/relationships"><Relationship Id="rId5" Type="http://schemas.openxmlformats.org/officeDocument/2006/relationships/theme" Target="../theme/theme21.xml"/><Relationship Id="rId4" Type="http://schemas.openxmlformats.org/officeDocument/2006/relationships/slideLayout" Target="../slideLayouts/slideLayout84.xml"/><Relationship Id="rId3" Type="http://schemas.openxmlformats.org/officeDocument/2006/relationships/slideLayout" Target="../slideLayouts/slideLayout83.xml"/><Relationship Id="rId2" Type="http://schemas.openxmlformats.org/officeDocument/2006/relationships/slideLayout" Target="../slideLayouts/slideLayout82.xml"/><Relationship Id="rId1" Type="http://schemas.openxmlformats.org/officeDocument/2006/relationships/slideLayout" Target="../slideLayouts/slideLayout81.xml"/></Relationships>
</file>

<file path=ppt/slideMasters/_rels/slideMaster22.xml.rels><?xml version="1.0" encoding="UTF-8" standalone="yes"?>
<Relationships xmlns="http://schemas.openxmlformats.org/package/2006/relationships"><Relationship Id="rId5" Type="http://schemas.openxmlformats.org/officeDocument/2006/relationships/theme" Target="../theme/theme22.xml"/><Relationship Id="rId4" Type="http://schemas.openxmlformats.org/officeDocument/2006/relationships/slideLayout" Target="../slideLayouts/slideLayout88.xml"/><Relationship Id="rId3" Type="http://schemas.openxmlformats.org/officeDocument/2006/relationships/slideLayout" Target="../slideLayouts/slideLayout87.xml"/><Relationship Id="rId2" Type="http://schemas.openxmlformats.org/officeDocument/2006/relationships/slideLayout" Target="../slideLayouts/slideLayout86.xml"/><Relationship Id="rId1" Type="http://schemas.openxmlformats.org/officeDocument/2006/relationships/slideLayout" Target="../slideLayouts/slideLayout85.xml"/></Relationships>
</file>

<file path=ppt/slideMasters/_rels/slideMaster23.xml.rels><?xml version="1.0" encoding="UTF-8" standalone="yes"?>
<Relationships xmlns="http://schemas.openxmlformats.org/package/2006/relationships"><Relationship Id="rId5" Type="http://schemas.openxmlformats.org/officeDocument/2006/relationships/theme" Target="../theme/theme23.xml"/><Relationship Id="rId4" Type="http://schemas.openxmlformats.org/officeDocument/2006/relationships/slideLayout" Target="../slideLayouts/slideLayout92.xml"/><Relationship Id="rId3" Type="http://schemas.openxmlformats.org/officeDocument/2006/relationships/slideLayout" Target="../slideLayouts/slideLayout91.xml"/><Relationship Id="rId2" Type="http://schemas.openxmlformats.org/officeDocument/2006/relationships/slideLayout" Target="../slideLayouts/slideLayout90.xml"/><Relationship Id="rId1" Type="http://schemas.openxmlformats.org/officeDocument/2006/relationships/slideLayout" Target="../slideLayouts/slideLayout89.xml"/></Relationships>
</file>

<file path=ppt/slideMasters/_rels/slideMaster24.xml.rels><?xml version="1.0" encoding="UTF-8" standalone="yes"?>
<Relationships xmlns="http://schemas.openxmlformats.org/package/2006/relationships"><Relationship Id="rId5" Type="http://schemas.openxmlformats.org/officeDocument/2006/relationships/theme" Target="../theme/theme24.xml"/><Relationship Id="rId4" Type="http://schemas.openxmlformats.org/officeDocument/2006/relationships/slideLayout" Target="../slideLayouts/slideLayout96.xml"/><Relationship Id="rId3" Type="http://schemas.openxmlformats.org/officeDocument/2006/relationships/slideLayout" Target="../slideLayouts/slideLayout95.xml"/><Relationship Id="rId2" Type="http://schemas.openxmlformats.org/officeDocument/2006/relationships/slideLayout" Target="../slideLayouts/slideLayout94.xml"/><Relationship Id="rId1" Type="http://schemas.openxmlformats.org/officeDocument/2006/relationships/slideLayout" Target="../slideLayouts/slideLayout93.xml"/></Relationships>
</file>

<file path=ppt/slideMasters/_rels/slideMaster25.xml.rels><?xml version="1.0" encoding="UTF-8" standalone="yes"?>
<Relationships xmlns="http://schemas.openxmlformats.org/package/2006/relationships"><Relationship Id="rId5" Type="http://schemas.openxmlformats.org/officeDocument/2006/relationships/theme" Target="../theme/theme25.xml"/><Relationship Id="rId4" Type="http://schemas.openxmlformats.org/officeDocument/2006/relationships/slideLayout" Target="../slideLayouts/slideLayout100.xml"/><Relationship Id="rId3" Type="http://schemas.openxmlformats.org/officeDocument/2006/relationships/slideLayout" Target="../slideLayouts/slideLayout99.xml"/><Relationship Id="rId2" Type="http://schemas.openxmlformats.org/officeDocument/2006/relationships/slideLayout" Target="../slideLayouts/slideLayout98.xml"/><Relationship Id="rId1" Type="http://schemas.openxmlformats.org/officeDocument/2006/relationships/slideLayout" Target="../slideLayouts/slideLayout97.xml"/></Relationships>
</file>

<file path=ppt/slideMasters/_rels/slideMaster26.xml.rels><?xml version="1.0" encoding="UTF-8" standalone="yes"?>
<Relationships xmlns="http://schemas.openxmlformats.org/package/2006/relationships"><Relationship Id="rId5" Type="http://schemas.openxmlformats.org/officeDocument/2006/relationships/theme" Target="../theme/theme26.xml"/><Relationship Id="rId4" Type="http://schemas.openxmlformats.org/officeDocument/2006/relationships/slideLayout" Target="../slideLayouts/slideLayout104.xml"/><Relationship Id="rId3" Type="http://schemas.openxmlformats.org/officeDocument/2006/relationships/slideLayout" Target="../slideLayouts/slideLayout103.xml"/><Relationship Id="rId2" Type="http://schemas.openxmlformats.org/officeDocument/2006/relationships/slideLayout" Target="../slideLayouts/slideLayout102.xml"/><Relationship Id="rId1" Type="http://schemas.openxmlformats.org/officeDocument/2006/relationships/slideLayout" Target="../slideLayouts/slideLayout101.xml"/></Relationships>
</file>

<file path=ppt/slideMasters/_rels/slideMaster27.xml.rels><?xml version="1.0" encoding="UTF-8" standalone="yes"?>
<Relationships xmlns="http://schemas.openxmlformats.org/package/2006/relationships"><Relationship Id="rId5" Type="http://schemas.openxmlformats.org/officeDocument/2006/relationships/theme" Target="../theme/theme27.xml"/><Relationship Id="rId4" Type="http://schemas.openxmlformats.org/officeDocument/2006/relationships/slideLayout" Target="../slideLayouts/slideLayout108.xml"/><Relationship Id="rId3" Type="http://schemas.openxmlformats.org/officeDocument/2006/relationships/slideLayout" Target="../slideLayouts/slideLayout107.xml"/><Relationship Id="rId2" Type="http://schemas.openxmlformats.org/officeDocument/2006/relationships/slideLayout" Target="../slideLayouts/slideLayout106.xml"/><Relationship Id="rId1" Type="http://schemas.openxmlformats.org/officeDocument/2006/relationships/slideLayout" Target="../slideLayouts/slideLayout105.xml"/></Relationships>
</file>

<file path=ppt/slideMasters/_rels/slideMaster28.xml.rels><?xml version="1.0" encoding="UTF-8" standalone="yes"?>
<Relationships xmlns="http://schemas.openxmlformats.org/package/2006/relationships"><Relationship Id="rId5" Type="http://schemas.openxmlformats.org/officeDocument/2006/relationships/theme" Target="../theme/theme28.xml"/><Relationship Id="rId4" Type="http://schemas.openxmlformats.org/officeDocument/2006/relationships/slideLayout" Target="../slideLayouts/slideLayout112.xml"/><Relationship Id="rId3" Type="http://schemas.openxmlformats.org/officeDocument/2006/relationships/slideLayout" Target="../slideLayouts/slideLayout111.xml"/><Relationship Id="rId2" Type="http://schemas.openxmlformats.org/officeDocument/2006/relationships/slideLayout" Target="../slideLayouts/slideLayout110.xml"/><Relationship Id="rId1" Type="http://schemas.openxmlformats.org/officeDocument/2006/relationships/slideLayout" Target="../slideLayouts/slideLayout109.xml"/></Relationships>
</file>

<file path=ppt/slideMasters/_rels/slideMaster29.xml.rels><?xml version="1.0" encoding="UTF-8" standalone="yes"?>
<Relationships xmlns="http://schemas.openxmlformats.org/package/2006/relationships"><Relationship Id="rId5" Type="http://schemas.openxmlformats.org/officeDocument/2006/relationships/theme" Target="../theme/theme29.xml"/><Relationship Id="rId4" Type="http://schemas.openxmlformats.org/officeDocument/2006/relationships/slideLayout" Target="../slideLayouts/slideLayout116.xml"/><Relationship Id="rId3" Type="http://schemas.openxmlformats.org/officeDocument/2006/relationships/slideLayout" Target="../slideLayouts/slideLayout115.xml"/><Relationship Id="rId2" Type="http://schemas.openxmlformats.org/officeDocument/2006/relationships/slideLayout" Target="../slideLayouts/slideLayout114.xml"/><Relationship Id="rId1" Type="http://schemas.openxmlformats.org/officeDocument/2006/relationships/slideLayout" Target="../slideLayouts/slideLayout113.xml"/></Relationships>
</file>

<file path=ppt/slideMasters/_rels/slideMaster3.xml.rels><?xml version="1.0" encoding="UTF-8" standalone="yes"?>
<Relationships xmlns="http://schemas.openxmlformats.org/package/2006/relationships"><Relationship Id="rId5" Type="http://schemas.openxmlformats.org/officeDocument/2006/relationships/theme" Target="../theme/theme3.xml"/><Relationship Id="rId4" Type="http://schemas.openxmlformats.org/officeDocument/2006/relationships/slideLayout" Target="../slideLayouts/slideLayout12.xml"/><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s>
</file>

<file path=ppt/slideMasters/_rels/slideMaster30.xml.rels><?xml version="1.0" encoding="UTF-8" standalone="yes"?>
<Relationships xmlns="http://schemas.openxmlformats.org/package/2006/relationships"><Relationship Id="rId5" Type="http://schemas.openxmlformats.org/officeDocument/2006/relationships/theme" Target="../theme/theme30.xml"/><Relationship Id="rId4" Type="http://schemas.openxmlformats.org/officeDocument/2006/relationships/slideLayout" Target="../slideLayouts/slideLayout120.xml"/><Relationship Id="rId3" Type="http://schemas.openxmlformats.org/officeDocument/2006/relationships/slideLayout" Target="../slideLayouts/slideLayout119.xml"/><Relationship Id="rId2" Type="http://schemas.openxmlformats.org/officeDocument/2006/relationships/slideLayout" Target="../slideLayouts/slideLayout118.xml"/><Relationship Id="rId1" Type="http://schemas.openxmlformats.org/officeDocument/2006/relationships/slideLayout" Target="../slideLayouts/slideLayout117.xml"/></Relationships>
</file>

<file path=ppt/slideMasters/_rels/slideMaster31.xml.rels><?xml version="1.0" encoding="UTF-8" standalone="yes"?>
<Relationships xmlns="http://schemas.openxmlformats.org/package/2006/relationships"><Relationship Id="rId5" Type="http://schemas.openxmlformats.org/officeDocument/2006/relationships/theme" Target="../theme/theme31.xml"/><Relationship Id="rId4" Type="http://schemas.openxmlformats.org/officeDocument/2006/relationships/slideLayout" Target="../slideLayouts/slideLayout124.xml"/><Relationship Id="rId3" Type="http://schemas.openxmlformats.org/officeDocument/2006/relationships/slideLayout" Target="../slideLayouts/slideLayout123.xml"/><Relationship Id="rId2" Type="http://schemas.openxmlformats.org/officeDocument/2006/relationships/slideLayout" Target="../slideLayouts/slideLayout122.xml"/><Relationship Id="rId1" Type="http://schemas.openxmlformats.org/officeDocument/2006/relationships/slideLayout" Target="../slideLayouts/slideLayout121.xml"/></Relationships>
</file>

<file path=ppt/slideMasters/_rels/slideMaster32.xml.rels><?xml version="1.0" encoding="UTF-8" standalone="yes"?>
<Relationships xmlns="http://schemas.openxmlformats.org/package/2006/relationships"><Relationship Id="rId5" Type="http://schemas.openxmlformats.org/officeDocument/2006/relationships/theme" Target="../theme/theme32.xml"/><Relationship Id="rId4" Type="http://schemas.openxmlformats.org/officeDocument/2006/relationships/slideLayout" Target="../slideLayouts/slideLayout128.xml"/><Relationship Id="rId3" Type="http://schemas.openxmlformats.org/officeDocument/2006/relationships/slideLayout" Target="../slideLayouts/slideLayout127.xml"/><Relationship Id="rId2" Type="http://schemas.openxmlformats.org/officeDocument/2006/relationships/slideLayout" Target="../slideLayouts/slideLayout126.xml"/><Relationship Id="rId1" Type="http://schemas.openxmlformats.org/officeDocument/2006/relationships/slideLayout" Target="../slideLayouts/slideLayout125.xml"/></Relationships>
</file>

<file path=ppt/slideMasters/_rels/slideMaster33.xml.rels><?xml version="1.0" encoding="UTF-8" standalone="yes"?>
<Relationships xmlns="http://schemas.openxmlformats.org/package/2006/relationships"><Relationship Id="rId5" Type="http://schemas.openxmlformats.org/officeDocument/2006/relationships/theme" Target="../theme/theme33.xml"/><Relationship Id="rId4" Type="http://schemas.openxmlformats.org/officeDocument/2006/relationships/slideLayout" Target="../slideLayouts/slideLayout132.xml"/><Relationship Id="rId3" Type="http://schemas.openxmlformats.org/officeDocument/2006/relationships/slideLayout" Target="../slideLayouts/slideLayout131.xml"/><Relationship Id="rId2" Type="http://schemas.openxmlformats.org/officeDocument/2006/relationships/slideLayout" Target="../slideLayouts/slideLayout130.xml"/><Relationship Id="rId1" Type="http://schemas.openxmlformats.org/officeDocument/2006/relationships/slideLayout" Target="../slideLayouts/slideLayout129.xml"/></Relationships>
</file>

<file path=ppt/slideMasters/_rels/slideMaster34.xml.rels><?xml version="1.0" encoding="UTF-8" standalone="yes"?>
<Relationships xmlns="http://schemas.openxmlformats.org/package/2006/relationships"><Relationship Id="rId5" Type="http://schemas.openxmlformats.org/officeDocument/2006/relationships/theme" Target="../theme/theme34.xml"/><Relationship Id="rId4" Type="http://schemas.openxmlformats.org/officeDocument/2006/relationships/slideLayout" Target="../slideLayouts/slideLayout136.xml"/><Relationship Id="rId3" Type="http://schemas.openxmlformats.org/officeDocument/2006/relationships/slideLayout" Target="../slideLayouts/slideLayout135.xml"/><Relationship Id="rId2" Type="http://schemas.openxmlformats.org/officeDocument/2006/relationships/slideLayout" Target="../slideLayouts/slideLayout134.xml"/><Relationship Id="rId1" Type="http://schemas.openxmlformats.org/officeDocument/2006/relationships/slideLayout" Target="../slideLayouts/slideLayout133.xml"/></Relationships>
</file>

<file path=ppt/slideMasters/_rels/slideMaster35.xml.rels><?xml version="1.0" encoding="UTF-8" standalone="yes"?>
<Relationships xmlns="http://schemas.openxmlformats.org/package/2006/relationships"><Relationship Id="rId5" Type="http://schemas.openxmlformats.org/officeDocument/2006/relationships/theme" Target="../theme/theme35.xml"/><Relationship Id="rId4" Type="http://schemas.openxmlformats.org/officeDocument/2006/relationships/slideLayout" Target="../slideLayouts/slideLayout140.xml"/><Relationship Id="rId3" Type="http://schemas.openxmlformats.org/officeDocument/2006/relationships/slideLayout" Target="../slideLayouts/slideLayout139.xml"/><Relationship Id="rId2" Type="http://schemas.openxmlformats.org/officeDocument/2006/relationships/slideLayout" Target="../slideLayouts/slideLayout138.xml"/><Relationship Id="rId1" Type="http://schemas.openxmlformats.org/officeDocument/2006/relationships/slideLayout" Target="../slideLayouts/slideLayout137.xml"/></Relationships>
</file>

<file path=ppt/slideMasters/_rels/slideMaster36.xml.rels><?xml version="1.0" encoding="UTF-8" standalone="yes"?>
<Relationships xmlns="http://schemas.openxmlformats.org/package/2006/relationships"><Relationship Id="rId5" Type="http://schemas.openxmlformats.org/officeDocument/2006/relationships/theme" Target="../theme/theme36.xml"/><Relationship Id="rId4" Type="http://schemas.openxmlformats.org/officeDocument/2006/relationships/slideLayout" Target="../slideLayouts/slideLayout144.xml"/><Relationship Id="rId3" Type="http://schemas.openxmlformats.org/officeDocument/2006/relationships/slideLayout" Target="../slideLayouts/slideLayout143.xml"/><Relationship Id="rId2" Type="http://schemas.openxmlformats.org/officeDocument/2006/relationships/slideLayout" Target="../slideLayouts/slideLayout142.xml"/><Relationship Id="rId1" Type="http://schemas.openxmlformats.org/officeDocument/2006/relationships/slideLayout" Target="../slideLayouts/slideLayout141.xml"/></Relationships>
</file>

<file path=ppt/slideMasters/_rels/slideMaster37.xml.rels><?xml version="1.0" encoding="UTF-8" standalone="yes"?>
<Relationships xmlns="http://schemas.openxmlformats.org/package/2006/relationships"><Relationship Id="rId5" Type="http://schemas.openxmlformats.org/officeDocument/2006/relationships/theme" Target="../theme/theme37.xml"/><Relationship Id="rId4" Type="http://schemas.openxmlformats.org/officeDocument/2006/relationships/slideLayout" Target="../slideLayouts/slideLayout148.xml"/><Relationship Id="rId3" Type="http://schemas.openxmlformats.org/officeDocument/2006/relationships/slideLayout" Target="../slideLayouts/slideLayout147.xml"/><Relationship Id="rId2" Type="http://schemas.openxmlformats.org/officeDocument/2006/relationships/slideLayout" Target="../slideLayouts/slideLayout146.xml"/><Relationship Id="rId1" Type="http://schemas.openxmlformats.org/officeDocument/2006/relationships/slideLayout" Target="../slideLayouts/slideLayout145.xml"/></Relationships>
</file>

<file path=ppt/slideMasters/_rels/slideMaster4.xml.rels><?xml version="1.0" encoding="UTF-8" standalone="yes"?>
<Relationships xmlns="http://schemas.openxmlformats.org/package/2006/relationships"><Relationship Id="rId5" Type="http://schemas.openxmlformats.org/officeDocument/2006/relationships/theme" Target="../theme/theme4.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_rels/slideMaster5.xml.rels><?xml version="1.0" encoding="UTF-8" standalone="yes"?>
<Relationships xmlns="http://schemas.openxmlformats.org/package/2006/relationships"><Relationship Id="rId5" Type="http://schemas.openxmlformats.org/officeDocument/2006/relationships/theme" Target="../theme/theme5.xml"/><Relationship Id="rId4" Type="http://schemas.openxmlformats.org/officeDocument/2006/relationships/slideLayout" Target="../slideLayouts/slideLayout20.xml"/><Relationship Id="rId3" Type="http://schemas.openxmlformats.org/officeDocument/2006/relationships/slideLayout" Target="../slideLayouts/slideLayout19.xml"/><Relationship Id="rId2" Type="http://schemas.openxmlformats.org/officeDocument/2006/relationships/slideLayout" Target="../slideLayouts/slideLayout18.xml"/><Relationship Id="rId1" Type="http://schemas.openxmlformats.org/officeDocument/2006/relationships/slideLayout" Target="../slideLayouts/slideLayout17.xml"/></Relationships>
</file>

<file path=ppt/slideMasters/_rels/slideMaster6.xml.rels><?xml version="1.0" encoding="UTF-8" standalone="yes"?>
<Relationships xmlns="http://schemas.openxmlformats.org/package/2006/relationships"><Relationship Id="rId5" Type="http://schemas.openxmlformats.org/officeDocument/2006/relationships/theme" Target="../theme/theme6.xml"/><Relationship Id="rId4" Type="http://schemas.openxmlformats.org/officeDocument/2006/relationships/slideLayout" Target="../slideLayouts/slideLayout24.xml"/><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s>
</file>

<file path=ppt/slideMasters/_rels/slideMaster7.xml.rels><?xml version="1.0" encoding="UTF-8" standalone="yes"?>
<Relationships xmlns="http://schemas.openxmlformats.org/package/2006/relationships"><Relationship Id="rId5" Type="http://schemas.openxmlformats.org/officeDocument/2006/relationships/theme" Target="../theme/theme7.xml"/><Relationship Id="rId4" Type="http://schemas.openxmlformats.org/officeDocument/2006/relationships/slideLayout" Target="../slideLayouts/slideLayout28.xml"/><Relationship Id="rId3" Type="http://schemas.openxmlformats.org/officeDocument/2006/relationships/slideLayout" Target="../slideLayouts/slideLayout27.xml"/><Relationship Id="rId2" Type="http://schemas.openxmlformats.org/officeDocument/2006/relationships/slideLayout" Target="../slideLayouts/slideLayout26.xml"/><Relationship Id="rId1" Type="http://schemas.openxmlformats.org/officeDocument/2006/relationships/slideLayout" Target="../slideLayouts/slideLayout25.xml"/></Relationships>
</file>

<file path=ppt/slideMasters/_rels/slideMaster8.xml.rels><?xml version="1.0" encoding="UTF-8" standalone="yes"?>
<Relationships xmlns="http://schemas.openxmlformats.org/package/2006/relationships"><Relationship Id="rId5" Type="http://schemas.openxmlformats.org/officeDocument/2006/relationships/theme" Target="../theme/theme8.xml"/><Relationship Id="rId4" Type="http://schemas.openxmlformats.org/officeDocument/2006/relationships/slideLayout" Target="../slideLayouts/slideLayout32.xml"/><Relationship Id="rId3" Type="http://schemas.openxmlformats.org/officeDocument/2006/relationships/slideLayout" Target="../slideLayouts/slideLayout31.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_rels/slideMaster9.xml.rels><?xml version="1.0" encoding="UTF-8" standalone="yes"?>
<Relationships xmlns="http://schemas.openxmlformats.org/package/2006/relationships"><Relationship Id="rId5" Type="http://schemas.openxmlformats.org/officeDocument/2006/relationships/theme" Target="../theme/theme9.xml"/><Relationship Id="rId4" Type="http://schemas.openxmlformats.org/officeDocument/2006/relationships/slideLayout" Target="../slideLayouts/slideLayout36.xml"/><Relationship Id="rId3" Type="http://schemas.openxmlformats.org/officeDocument/2006/relationships/slideLayout" Target="../slideLayouts/slideLayout35.xml"/><Relationship Id="rId2" Type="http://schemas.openxmlformats.org/officeDocument/2006/relationships/slideLayout" Target="../slideLayouts/slideLayout34.xml"/><Relationship Id="rId1"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79" r:id="rId1"/>
    <p:sldLayoutId id="2147483780" r:id="rId2"/>
    <p:sldLayoutId id="2147483781" r:id="rId3"/>
    <p:sldLayoutId id="2147483782"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84" r:id="rId1"/>
    <p:sldLayoutId id="2147483785" r:id="rId2"/>
    <p:sldLayoutId id="2147483786" r:id="rId3"/>
    <p:sldLayoutId id="2147483787"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94" r:id="rId1"/>
    <p:sldLayoutId id="2147483795" r:id="rId2"/>
    <p:sldLayoutId id="2147483796" r:id="rId3"/>
    <p:sldLayoutId id="2147483797"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04" r:id="rId1"/>
    <p:sldLayoutId id="2147483805" r:id="rId2"/>
    <p:sldLayoutId id="2147483806" r:id="rId3"/>
    <p:sldLayoutId id="2147483807"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09" r:id="rId1"/>
    <p:sldLayoutId id="2147483810" r:id="rId2"/>
    <p:sldLayoutId id="2147483811" r:id="rId3"/>
    <p:sldLayoutId id="2147483812"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14" r:id="rId1"/>
    <p:sldLayoutId id="2147483815" r:id="rId2"/>
    <p:sldLayoutId id="2147483816" r:id="rId3"/>
    <p:sldLayoutId id="2147483817"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19" r:id="rId1"/>
    <p:sldLayoutId id="2147483820" r:id="rId2"/>
    <p:sldLayoutId id="2147483821" r:id="rId3"/>
    <p:sldLayoutId id="2147483822"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24" r:id="rId1"/>
    <p:sldLayoutId id="2147483825" r:id="rId2"/>
    <p:sldLayoutId id="2147483826" r:id="rId3"/>
    <p:sldLayoutId id="2147483827"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3.xml"/><Relationship Id="rId4" Type="http://schemas.openxmlformats.org/officeDocument/2006/relationships/image" Target="../media/image7.png"/><Relationship Id="rId3" Type="http://schemas.microsoft.com/office/2007/relationships/hdphoto" Target="../media/image6.wdp"/><Relationship Id="rId2" Type="http://schemas.openxmlformats.org/officeDocument/2006/relationships/image" Target="../media/image5.png"/><Relationship Id="rId1" Type="http://schemas.openxmlformats.org/officeDocument/2006/relationships/image" Target="../media/image4.jpe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9.xml"/><Relationship Id="rId2" Type="http://schemas.openxmlformats.org/officeDocument/2006/relationships/image" Target="../media/image2.png"/><Relationship Id="rId1" Type="http://schemas.openxmlformats.org/officeDocument/2006/relationships/image" Target="../media/image8.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9" Type="http://schemas.openxmlformats.org/officeDocument/2006/relationships/image" Target="../media/image14.svg"/><Relationship Id="rId8" Type="http://schemas.openxmlformats.org/officeDocument/2006/relationships/image" Target="../media/image13.png"/><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image" Target="../media/image12.svg"/><Relationship Id="rId33" Type="http://schemas.openxmlformats.org/officeDocument/2006/relationships/slideLayout" Target="../slideLayouts/slideLayout20.xml"/><Relationship Id="rId32" Type="http://schemas.openxmlformats.org/officeDocument/2006/relationships/image" Target="../media/image18.svg"/><Relationship Id="rId31" Type="http://schemas.openxmlformats.org/officeDocument/2006/relationships/image" Target="../media/image17.png"/><Relationship Id="rId30" Type="http://schemas.openxmlformats.org/officeDocument/2006/relationships/tags" Target="../tags/tag25.xml"/><Relationship Id="rId3" Type="http://schemas.openxmlformats.org/officeDocument/2006/relationships/image" Target="../media/image11.png"/><Relationship Id="rId29" Type="http://schemas.openxmlformats.org/officeDocument/2006/relationships/tags" Target="../tags/tag24.xml"/><Relationship Id="rId28" Type="http://schemas.openxmlformats.org/officeDocument/2006/relationships/tags" Target="../tags/tag23.xml"/><Relationship Id="rId27" Type="http://schemas.openxmlformats.org/officeDocument/2006/relationships/tags" Target="../tags/tag22.xml"/><Relationship Id="rId26" Type="http://schemas.openxmlformats.org/officeDocument/2006/relationships/tags" Target="../tags/tag21.xml"/><Relationship Id="rId25" Type="http://schemas.openxmlformats.org/officeDocument/2006/relationships/tags" Target="../tags/tag20.xml"/><Relationship Id="rId24" Type="http://schemas.openxmlformats.org/officeDocument/2006/relationships/tags" Target="../tags/tag19.xml"/><Relationship Id="rId23" Type="http://schemas.openxmlformats.org/officeDocument/2006/relationships/tags" Target="../tags/tag18.xml"/><Relationship Id="rId22" Type="http://schemas.openxmlformats.org/officeDocument/2006/relationships/tags" Target="../tags/tag17.xml"/><Relationship Id="rId21" Type="http://schemas.openxmlformats.org/officeDocument/2006/relationships/tags" Target="../tags/tag16.xml"/><Relationship Id="rId20" Type="http://schemas.openxmlformats.org/officeDocument/2006/relationships/tags" Target="../tags/tag15.xml"/><Relationship Id="rId2" Type="http://schemas.openxmlformats.org/officeDocument/2006/relationships/tags" Target="../tags/tag3.xml"/><Relationship Id="rId19" Type="http://schemas.openxmlformats.org/officeDocument/2006/relationships/tags" Target="../tags/tag14.xml"/><Relationship Id="rId18" Type="http://schemas.openxmlformats.org/officeDocument/2006/relationships/image" Target="../media/image16.svg"/><Relationship Id="rId17" Type="http://schemas.openxmlformats.org/officeDocument/2006/relationships/image" Target="../media/image15.png"/><Relationship Id="rId16" Type="http://schemas.openxmlformats.org/officeDocument/2006/relationships/tags" Target="../tags/tag13.xml"/><Relationship Id="rId15" Type="http://schemas.openxmlformats.org/officeDocument/2006/relationships/tags" Target="../tags/tag12.xml"/><Relationship Id="rId14" Type="http://schemas.openxmlformats.org/officeDocument/2006/relationships/tags" Target="../tags/tag11.xml"/><Relationship Id="rId13" Type="http://schemas.openxmlformats.org/officeDocument/2006/relationships/tags" Target="../tags/tag10.xml"/><Relationship Id="rId12" Type="http://schemas.openxmlformats.org/officeDocument/2006/relationships/tags" Target="../tags/tag9.xml"/><Relationship Id="rId11" Type="http://schemas.openxmlformats.org/officeDocument/2006/relationships/tags" Target="../tags/tag8.xml"/><Relationship Id="rId10" Type="http://schemas.openxmlformats.org/officeDocument/2006/relationships/tags" Target="../tags/tag7.xml"/><Relationship Id="rId1" Type="http://schemas.openxmlformats.org/officeDocument/2006/relationships/tags" Target="../tags/tag2.xml"/></Relationships>
</file>

<file path=ppt/slides/_rels/slide13.xml.rels><?xml version="1.0" encoding="UTF-8" standalone="yes"?>
<Relationships xmlns="http://schemas.openxmlformats.org/package/2006/relationships"><Relationship Id="rId6" Type="http://schemas.openxmlformats.org/officeDocument/2006/relationships/slideLayout" Target="../slideLayouts/slideLayout24.xml"/><Relationship Id="rId5" Type="http://schemas.openxmlformats.org/officeDocument/2006/relationships/tags" Target="../tags/tag30.xml"/><Relationship Id="rId4" Type="http://schemas.openxmlformats.org/officeDocument/2006/relationships/tags" Target="../tags/tag29.xml"/><Relationship Id="rId3" Type="http://schemas.openxmlformats.org/officeDocument/2006/relationships/tags" Target="../tags/tag28.xml"/><Relationship Id="rId2" Type="http://schemas.openxmlformats.org/officeDocument/2006/relationships/tags" Target="../tags/tag27.xml"/><Relationship Id="rId1" Type="http://schemas.openxmlformats.org/officeDocument/2006/relationships/tags" Target="../tags/tag26.xml"/></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2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tags" Target="../tags/tag31.xml"/></Relationships>
</file>

<file path=ppt/slides/_rels/slide15.xml.rels><?xml version="1.0" encoding="UTF-8" standalone="yes"?>
<Relationships xmlns="http://schemas.openxmlformats.org/package/2006/relationships"><Relationship Id="rId6" Type="http://schemas.openxmlformats.org/officeDocument/2006/relationships/slideLayout" Target="../slideLayouts/slideLayout32.xml"/><Relationship Id="rId5" Type="http://schemas.openxmlformats.org/officeDocument/2006/relationships/tags" Target="../tags/tag36.xml"/><Relationship Id="rId4" Type="http://schemas.openxmlformats.org/officeDocument/2006/relationships/tags" Target="../tags/tag35.xml"/><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tags" Target="../tags/tag32.xml"/></Relationships>
</file>

<file path=ppt/slides/_rels/slide16.xml.rels><?xml version="1.0" encoding="UTF-8" standalone="yes"?>
<Relationships xmlns="http://schemas.openxmlformats.org/package/2006/relationships"><Relationship Id="rId8" Type="http://schemas.openxmlformats.org/officeDocument/2006/relationships/slideLayout" Target="../slideLayouts/slideLayout36.xml"/><Relationship Id="rId7" Type="http://schemas.openxmlformats.org/officeDocument/2006/relationships/tags" Target="../tags/tag38.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tags" Target="../tags/tag37.xml"/></Relationships>
</file>

<file path=ppt/slides/_rels/slide17.xml.rels><?xml version="1.0" encoding="UTF-8" standalone="yes"?>
<Relationships xmlns="http://schemas.openxmlformats.org/package/2006/relationships"><Relationship Id="rId9" Type="http://schemas.openxmlformats.org/officeDocument/2006/relationships/tags" Target="../tags/tag47.xml"/><Relationship Id="rId8" Type="http://schemas.openxmlformats.org/officeDocument/2006/relationships/tags" Target="../tags/tag46.xml"/><Relationship Id="rId7" Type="http://schemas.openxmlformats.org/officeDocument/2006/relationships/tags" Target="../tags/tag45.xml"/><Relationship Id="rId6" Type="http://schemas.openxmlformats.org/officeDocument/2006/relationships/tags" Target="../tags/tag44.xml"/><Relationship Id="rId5" Type="http://schemas.openxmlformats.org/officeDocument/2006/relationships/tags" Target="../tags/tag43.xml"/><Relationship Id="rId4" Type="http://schemas.openxmlformats.org/officeDocument/2006/relationships/tags" Target="../tags/tag42.xml"/><Relationship Id="rId3" Type="http://schemas.openxmlformats.org/officeDocument/2006/relationships/tags" Target="../tags/tag41.xml"/><Relationship Id="rId2" Type="http://schemas.openxmlformats.org/officeDocument/2006/relationships/tags" Target="../tags/tag40.xml"/><Relationship Id="rId17" Type="http://schemas.openxmlformats.org/officeDocument/2006/relationships/slideLayout" Target="../slideLayouts/slideLayout40.xml"/><Relationship Id="rId16" Type="http://schemas.openxmlformats.org/officeDocument/2006/relationships/image" Target="../media/image21.jpeg"/><Relationship Id="rId15" Type="http://schemas.openxmlformats.org/officeDocument/2006/relationships/tags" Target="../tags/tag51.xml"/><Relationship Id="rId14" Type="http://schemas.openxmlformats.org/officeDocument/2006/relationships/image" Target="../media/image20.jpeg"/><Relationship Id="rId13" Type="http://schemas.openxmlformats.org/officeDocument/2006/relationships/tags" Target="../tags/tag50.xml"/><Relationship Id="rId12" Type="http://schemas.openxmlformats.org/officeDocument/2006/relationships/image" Target="../media/image19.jpeg"/><Relationship Id="rId11" Type="http://schemas.openxmlformats.org/officeDocument/2006/relationships/tags" Target="../tags/tag49.xml"/><Relationship Id="rId10" Type="http://schemas.openxmlformats.org/officeDocument/2006/relationships/tags" Target="../tags/tag48.xml"/><Relationship Id="rId1" Type="http://schemas.openxmlformats.org/officeDocument/2006/relationships/tags" Target="../tags/tag39.xml"/></Relationships>
</file>

<file path=ppt/slides/_rels/slide18.xml.rels><?xml version="1.0" encoding="UTF-8" standalone="yes"?>
<Relationships xmlns="http://schemas.openxmlformats.org/package/2006/relationships"><Relationship Id="rId9" Type="http://schemas.openxmlformats.org/officeDocument/2006/relationships/tags" Target="../tags/tag60.xml"/><Relationship Id="rId8" Type="http://schemas.openxmlformats.org/officeDocument/2006/relationships/tags" Target="../tags/tag59.xml"/><Relationship Id="rId7" Type="http://schemas.openxmlformats.org/officeDocument/2006/relationships/tags" Target="../tags/tag58.xml"/><Relationship Id="rId6" Type="http://schemas.openxmlformats.org/officeDocument/2006/relationships/tags" Target="../tags/tag57.xml"/><Relationship Id="rId5" Type="http://schemas.openxmlformats.org/officeDocument/2006/relationships/tags" Target="../tags/tag56.xml"/><Relationship Id="rId4" Type="http://schemas.openxmlformats.org/officeDocument/2006/relationships/tags" Target="../tags/tag55.xml"/><Relationship Id="rId3" Type="http://schemas.openxmlformats.org/officeDocument/2006/relationships/tags" Target="../tags/tag54.xml"/><Relationship Id="rId22" Type="http://schemas.openxmlformats.org/officeDocument/2006/relationships/slideLayout" Target="../slideLayouts/slideLayout44.xml"/><Relationship Id="rId21" Type="http://schemas.openxmlformats.org/officeDocument/2006/relationships/tags" Target="../tags/tag72.xml"/><Relationship Id="rId20" Type="http://schemas.openxmlformats.org/officeDocument/2006/relationships/tags" Target="../tags/tag71.xml"/><Relationship Id="rId2" Type="http://schemas.openxmlformats.org/officeDocument/2006/relationships/tags" Target="../tags/tag53.xml"/><Relationship Id="rId19" Type="http://schemas.openxmlformats.org/officeDocument/2006/relationships/tags" Target="../tags/tag70.xml"/><Relationship Id="rId18" Type="http://schemas.openxmlformats.org/officeDocument/2006/relationships/tags" Target="../tags/tag69.xml"/><Relationship Id="rId17" Type="http://schemas.openxmlformats.org/officeDocument/2006/relationships/tags" Target="../tags/tag68.xml"/><Relationship Id="rId16" Type="http://schemas.openxmlformats.org/officeDocument/2006/relationships/tags" Target="../tags/tag67.xml"/><Relationship Id="rId15" Type="http://schemas.openxmlformats.org/officeDocument/2006/relationships/tags" Target="../tags/tag66.xml"/><Relationship Id="rId14" Type="http://schemas.openxmlformats.org/officeDocument/2006/relationships/tags" Target="../tags/tag65.xml"/><Relationship Id="rId13" Type="http://schemas.openxmlformats.org/officeDocument/2006/relationships/tags" Target="../tags/tag64.xml"/><Relationship Id="rId12" Type="http://schemas.openxmlformats.org/officeDocument/2006/relationships/tags" Target="../tags/tag63.xml"/><Relationship Id="rId11" Type="http://schemas.openxmlformats.org/officeDocument/2006/relationships/tags" Target="../tags/tag62.xml"/><Relationship Id="rId10" Type="http://schemas.openxmlformats.org/officeDocument/2006/relationships/tags" Target="../tags/tag61.xml"/><Relationship Id="rId1" Type="http://schemas.openxmlformats.org/officeDocument/2006/relationships/tags" Target="../tags/tag52.xml"/></Relationships>
</file>

<file path=ppt/slides/_rels/slide19.xml.rels><?xml version="1.0" encoding="UTF-8" standalone="yes"?>
<Relationships xmlns="http://schemas.openxmlformats.org/package/2006/relationships"><Relationship Id="rId9" Type="http://schemas.openxmlformats.org/officeDocument/2006/relationships/tags" Target="../tags/tag81.xml"/><Relationship Id="rId8" Type="http://schemas.openxmlformats.org/officeDocument/2006/relationships/tags" Target="../tags/tag80.xml"/><Relationship Id="rId7" Type="http://schemas.openxmlformats.org/officeDocument/2006/relationships/tags" Target="../tags/tag79.xml"/><Relationship Id="rId6" Type="http://schemas.openxmlformats.org/officeDocument/2006/relationships/tags" Target="../tags/tag78.xml"/><Relationship Id="rId5" Type="http://schemas.openxmlformats.org/officeDocument/2006/relationships/tags" Target="../tags/tag77.xml"/><Relationship Id="rId4" Type="http://schemas.openxmlformats.org/officeDocument/2006/relationships/tags" Target="../tags/tag76.xml"/><Relationship Id="rId3" Type="http://schemas.openxmlformats.org/officeDocument/2006/relationships/tags" Target="../tags/tag75.xml"/><Relationship Id="rId22" Type="http://schemas.openxmlformats.org/officeDocument/2006/relationships/slideLayout" Target="../slideLayouts/slideLayout48.xml"/><Relationship Id="rId21" Type="http://schemas.openxmlformats.org/officeDocument/2006/relationships/tags" Target="../tags/tag93.xml"/><Relationship Id="rId20" Type="http://schemas.openxmlformats.org/officeDocument/2006/relationships/tags" Target="../tags/tag92.xml"/><Relationship Id="rId2" Type="http://schemas.openxmlformats.org/officeDocument/2006/relationships/tags" Target="../tags/tag74.xml"/><Relationship Id="rId19" Type="http://schemas.openxmlformats.org/officeDocument/2006/relationships/tags" Target="../tags/tag91.xml"/><Relationship Id="rId18" Type="http://schemas.openxmlformats.org/officeDocument/2006/relationships/tags" Target="../tags/tag90.xml"/><Relationship Id="rId17" Type="http://schemas.openxmlformats.org/officeDocument/2006/relationships/tags" Target="../tags/tag89.xml"/><Relationship Id="rId16" Type="http://schemas.openxmlformats.org/officeDocument/2006/relationships/tags" Target="../tags/tag88.xml"/><Relationship Id="rId15" Type="http://schemas.openxmlformats.org/officeDocument/2006/relationships/tags" Target="../tags/tag87.xml"/><Relationship Id="rId14" Type="http://schemas.openxmlformats.org/officeDocument/2006/relationships/tags" Target="../tags/tag86.xml"/><Relationship Id="rId13" Type="http://schemas.openxmlformats.org/officeDocument/2006/relationships/tags" Target="../tags/tag85.xml"/><Relationship Id="rId12" Type="http://schemas.openxmlformats.org/officeDocument/2006/relationships/tags" Target="../tags/tag84.xml"/><Relationship Id="rId11" Type="http://schemas.openxmlformats.org/officeDocument/2006/relationships/tags" Target="../tags/tag83.xml"/><Relationship Id="rId10" Type="http://schemas.openxmlformats.org/officeDocument/2006/relationships/tags" Target="../tags/tag82.xml"/><Relationship Id="rId1" Type="http://schemas.openxmlformats.org/officeDocument/2006/relationships/tags" Target="../tags/tag73.xml"/></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8.jpeg"/></Relationships>
</file>

<file path=ppt/slides/_rels/slide20.xml.rels><?xml version="1.0" encoding="UTF-8" standalone="yes"?>
<Relationships xmlns="http://schemas.openxmlformats.org/package/2006/relationships"><Relationship Id="rId9" Type="http://schemas.openxmlformats.org/officeDocument/2006/relationships/tags" Target="../tags/tag102.xml"/><Relationship Id="rId8" Type="http://schemas.openxmlformats.org/officeDocument/2006/relationships/tags" Target="../tags/tag101.xml"/><Relationship Id="rId7" Type="http://schemas.openxmlformats.org/officeDocument/2006/relationships/tags" Target="../tags/tag100.xml"/><Relationship Id="rId6" Type="http://schemas.openxmlformats.org/officeDocument/2006/relationships/tags" Target="../tags/tag99.xml"/><Relationship Id="rId5" Type="http://schemas.openxmlformats.org/officeDocument/2006/relationships/tags" Target="../tags/tag98.xml"/><Relationship Id="rId4" Type="http://schemas.openxmlformats.org/officeDocument/2006/relationships/tags" Target="../tags/tag97.xml"/><Relationship Id="rId3" Type="http://schemas.openxmlformats.org/officeDocument/2006/relationships/tags" Target="../tags/tag96.xml"/><Relationship Id="rId26" Type="http://schemas.openxmlformats.org/officeDocument/2006/relationships/slideLayout" Target="../slideLayouts/slideLayout52.xml"/><Relationship Id="rId25" Type="http://schemas.openxmlformats.org/officeDocument/2006/relationships/tags" Target="../tags/tag118.xml"/><Relationship Id="rId24" Type="http://schemas.openxmlformats.org/officeDocument/2006/relationships/tags" Target="../tags/tag117.xml"/><Relationship Id="rId23" Type="http://schemas.openxmlformats.org/officeDocument/2006/relationships/tags" Target="../tags/tag116.xml"/><Relationship Id="rId22" Type="http://schemas.openxmlformats.org/officeDocument/2006/relationships/tags" Target="../tags/tag115.xml"/><Relationship Id="rId21" Type="http://schemas.openxmlformats.org/officeDocument/2006/relationships/tags" Target="../tags/tag114.xml"/><Relationship Id="rId20" Type="http://schemas.openxmlformats.org/officeDocument/2006/relationships/tags" Target="../tags/tag113.xml"/><Relationship Id="rId2" Type="http://schemas.openxmlformats.org/officeDocument/2006/relationships/tags" Target="../tags/tag95.xml"/><Relationship Id="rId19" Type="http://schemas.openxmlformats.org/officeDocument/2006/relationships/tags" Target="../tags/tag112.xml"/><Relationship Id="rId18" Type="http://schemas.openxmlformats.org/officeDocument/2006/relationships/tags" Target="../tags/tag111.xml"/><Relationship Id="rId17" Type="http://schemas.openxmlformats.org/officeDocument/2006/relationships/tags" Target="../tags/tag110.xml"/><Relationship Id="rId16" Type="http://schemas.openxmlformats.org/officeDocument/2006/relationships/tags" Target="../tags/tag109.xml"/><Relationship Id="rId15" Type="http://schemas.openxmlformats.org/officeDocument/2006/relationships/tags" Target="../tags/tag108.xml"/><Relationship Id="rId14" Type="http://schemas.openxmlformats.org/officeDocument/2006/relationships/tags" Target="../tags/tag107.xml"/><Relationship Id="rId13" Type="http://schemas.openxmlformats.org/officeDocument/2006/relationships/tags" Target="../tags/tag106.xml"/><Relationship Id="rId12" Type="http://schemas.openxmlformats.org/officeDocument/2006/relationships/tags" Target="../tags/tag105.xml"/><Relationship Id="rId11" Type="http://schemas.openxmlformats.org/officeDocument/2006/relationships/tags" Target="../tags/tag104.xml"/><Relationship Id="rId10" Type="http://schemas.openxmlformats.org/officeDocument/2006/relationships/tags" Target="../tags/tag103.xml"/><Relationship Id="rId1" Type="http://schemas.openxmlformats.org/officeDocument/2006/relationships/tags" Target="../tags/tag94.xml"/></Relationships>
</file>

<file path=ppt/slides/_rels/slide21.xml.rels><?xml version="1.0" encoding="UTF-8" standalone="yes"?>
<Relationships xmlns="http://schemas.openxmlformats.org/package/2006/relationships"><Relationship Id="rId9" Type="http://schemas.openxmlformats.org/officeDocument/2006/relationships/image" Target="../media/image23.svg"/><Relationship Id="rId8" Type="http://schemas.openxmlformats.org/officeDocument/2006/relationships/image" Target="../media/image22.png"/><Relationship Id="rId7" Type="http://schemas.openxmlformats.org/officeDocument/2006/relationships/tags" Target="../tags/tag125.xml"/><Relationship Id="rId6" Type="http://schemas.openxmlformats.org/officeDocument/2006/relationships/tags" Target="../tags/tag124.xml"/><Relationship Id="rId5" Type="http://schemas.openxmlformats.org/officeDocument/2006/relationships/tags" Target="../tags/tag123.xml"/><Relationship Id="rId4" Type="http://schemas.openxmlformats.org/officeDocument/2006/relationships/tags" Target="../tags/tag122.xml"/><Relationship Id="rId3" Type="http://schemas.openxmlformats.org/officeDocument/2006/relationships/tags" Target="../tags/tag121.xml"/><Relationship Id="rId2" Type="http://schemas.openxmlformats.org/officeDocument/2006/relationships/tags" Target="../tags/tag120.xml"/><Relationship Id="rId19" Type="http://schemas.openxmlformats.org/officeDocument/2006/relationships/slideLayout" Target="../slideLayouts/slideLayout56.xml"/><Relationship Id="rId18" Type="http://schemas.openxmlformats.org/officeDocument/2006/relationships/image" Target="../media/image27.svg"/><Relationship Id="rId17" Type="http://schemas.openxmlformats.org/officeDocument/2006/relationships/image" Target="../media/image26.png"/><Relationship Id="rId16" Type="http://schemas.openxmlformats.org/officeDocument/2006/relationships/tags" Target="../tags/tag130.xml"/><Relationship Id="rId15" Type="http://schemas.openxmlformats.org/officeDocument/2006/relationships/image" Target="../media/image25.svg"/><Relationship Id="rId14" Type="http://schemas.openxmlformats.org/officeDocument/2006/relationships/image" Target="../media/image24.png"/><Relationship Id="rId13" Type="http://schemas.openxmlformats.org/officeDocument/2006/relationships/tags" Target="../tags/tag129.xml"/><Relationship Id="rId12" Type="http://schemas.openxmlformats.org/officeDocument/2006/relationships/tags" Target="../tags/tag128.xml"/><Relationship Id="rId11" Type="http://schemas.openxmlformats.org/officeDocument/2006/relationships/tags" Target="../tags/tag127.xml"/><Relationship Id="rId10" Type="http://schemas.openxmlformats.org/officeDocument/2006/relationships/tags" Target="../tags/tag126.xml"/><Relationship Id="rId1" Type="http://schemas.openxmlformats.org/officeDocument/2006/relationships/tags" Target="../tags/tag119.xml"/></Relationships>
</file>

<file path=ppt/slides/_rels/slide22.xml.rels><?xml version="1.0" encoding="UTF-8" standalone="yes"?>
<Relationships xmlns="http://schemas.openxmlformats.org/package/2006/relationships"><Relationship Id="rId9" Type="http://schemas.openxmlformats.org/officeDocument/2006/relationships/tags" Target="../tags/tag139.xml"/><Relationship Id="rId8" Type="http://schemas.openxmlformats.org/officeDocument/2006/relationships/tags" Target="../tags/tag138.xml"/><Relationship Id="rId7" Type="http://schemas.openxmlformats.org/officeDocument/2006/relationships/tags" Target="../tags/tag137.xml"/><Relationship Id="rId6" Type="http://schemas.openxmlformats.org/officeDocument/2006/relationships/tags" Target="../tags/tag136.xml"/><Relationship Id="rId5" Type="http://schemas.openxmlformats.org/officeDocument/2006/relationships/tags" Target="../tags/tag135.xml"/><Relationship Id="rId4" Type="http://schemas.openxmlformats.org/officeDocument/2006/relationships/tags" Target="../tags/tag134.xml"/><Relationship Id="rId3" Type="http://schemas.openxmlformats.org/officeDocument/2006/relationships/tags" Target="../tags/tag133.xml"/><Relationship Id="rId2" Type="http://schemas.openxmlformats.org/officeDocument/2006/relationships/tags" Target="../tags/tag132.xml"/><Relationship Id="rId14" Type="http://schemas.openxmlformats.org/officeDocument/2006/relationships/slideLayout" Target="../slideLayouts/slideLayout60.xml"/><Relationship Id="rId13" Type="http://schemas.openxmlformats.org/officeDocument/2006/relationships/tags" Target="../tags/tag143.xml"/><Relationship Id="rId12" Type="http://schemas.openxmlformats.org/officeDocument/2006/relationships/tags" Target="../tags/tag142.xml"/><Relationship Id="rId11" Type="http://schemas.openxmlformats.org/officeDocument/2006/relationships/tags" Target="../tags/tag141.xml"/><Relationship Id="rId10" Type="http://schemas.openxmlformats.org/officeDocument/2006/relationships/tags" Target="../tags/tag140.xml"/><Relationship Id="rId1" Type="http://schemas.openxmlformats.org/officeDocument/2006/relationships/tags" Target="../tags/tag131.xml"/></Relationships>
</file>

<file path=ppt/slides/_rels/slide23.xml.rels><?xml version="1.0" encoding="UTF-8" standalone="yes"?>
<Relationships xmlns="http://schemas.openxmlformats.org/package/2006/relationships"><Relationship Id="rId9" Type="http://schemas.openxmlformats.org/officeDocument/2006/relationships/tags" Target="../tags/tag152.xml"/><Relationship Id="rId8" Type="http://schemas.openxmlformats.org/officeDocument/2006/relationships/tags" Target="../tags/tag151.xml"/><Relationship Id="rId7" Type="http://schemas.openxmlformats.org/officeDocument/2006/relationships/tags" Target="../tags/tag150.xml"/><Relationship Id="rId6" Type="http://schemas.openxmlformats.org/officeDocument/2006/relationships/tags" Target="../tags/tag149.xml"/><Relationship Id="rId5" Type="http://schemas.openxmlformats.org/officeDocument/2006/relationships/tags" Target="../tags/tag148.xml"/><Relationship Id="rId4" Type="http://schemas.openxmlformats.org/officeDocument/2006/relationships/tags" Target="../tags/tag147.xml"/><Relationship Id="rId3" Type="http://schemas.openxmlformats.org/officeDocument/2006/relationships/tags" Target="../tags/tag146.xml"/><Relationship Id="rId2" Type="http://schemas.openxmlformats.org/officeDocument/2006/relationships/tags" Target="../tags/tag145.xml"/><Relationship Id="rId14" Type="http://schemas.openxmlformats.org/officeDocument/2006/relationships/slideLayout" Target="../slideLayouts/slideLayout64.xml"/><Relationship Id="rId13" Type="http://schemas.openxmlformats.org/officeDocument/2006/relationships/tags" Target="../tags/tag156.xml"/><Relationship Id="rId12" Type="http://schemas.openxmlformats.org/officeDocument/2006/relationships/tags" Target="../tags/tag155.xml"/><Relationship Id="rId11" Type="http://schemas.openxmlformats.org/officeDocument/2006/relationships/tags" Target="../tags/tag154.xml"/><Relationship Id="rId10" Type="http://schemas.openxmlformats.org/officeDocument/2006/relationships/tags" Target="../tags/tag153.xml"/><Relationship Id="rId1" Type="http://schemas.openxmlformats.org/officeDocument/2006/relationships/tags" Target="../tags/tag144.xml"/></Relationships>
</file>

<file path=ppt/slides/_rels/slide24.xml.rels><?xml version="1.0" encoding="UTF-8" standalone="yes"?>
<Relationships xmlns="http://schemas.openxmlformats.org/package/2006/relationships"><Relationship Id="rId8" Type="http://schemas.openxmlformats.org/officeDocument/2006/relationships/slideLayout" Target="../slideLayouts/slideLayout68.xml"/><Relationship Id="rId7" Type="http://schemas.openxmlformats.org/officeDocument/2006/relationships/tags" Target="../tags/tag163.xml"/><Relationship Id="rId6" Type="http://schemas.openxmlformats.org/officeDocument/2006/relationships/tags" Target="../tags/tag162.xml"/><Relationship Id="rId5" Type="http://schemas.openxmlformats.org/officeDocument/2006/relationships/tags" Target="../tags/tag161.xml"/><Relationship Id="rId4" Type="http://schemas.openxmlformats.org/officeDocument/2006/relationships/tags" Target="../tags/tag160.xml"/><Relationship Id="rId3" Type="http://schemas.openxmlformats.org/officeDocument/2006/relationships/tags" Target="../tags/tag159.xml"/><Relationship Id="rId2" Type="http://schemas.openxmlformats.org/officeDocument/2006/relationships/tags" Target="../tags/tag158.xml"/><Relationship Id="rId1" Type="http://schemas.openxmlformats.org/officeDocument/2006/relationships/tags" Target="../tags/tag157.xml"/></Relationships>
</file>

<file path=ppt/slides/_rels/slide25.xml.rels><?xml version="1.0" encoding="UTF-8" standalone="yes"?>
<Relationships xmlns="http://schemas.openxmlformats.org/package/2006/relationships"><Relationship Id="rId4" Type="http://schemas.openxmlformats.org/officeDocument/2006/relationships/slideLayout" Target="../slideLayouts/slideLayout72.xml"/><Relationship Id="rId3" Type="http://schemas.openxmlformats.org/officeDocument/2006/relationships/image" Target="../media/image28.png"/><Relationship Id="rId2" Type="http://schemas.openxmlformats.org/officeDocument/2006/relationships/tags" Target="../tags/tag165.xml"/><Relationship Id="rId1" Type="http://schemas.openxmlformats.org/officeDocument/2006/relationships/tags" Target="../tags/tag164.xml"/></Relationships>
</file>

<file path=ppt/slides/_rels/slide26.xml.rels><?xml version="1.0" encoding="UTF-8" standalone="yes"?>
<Relationships xmlns="http://schemas.openxmlformats.org/package/2006/relationships"><Relationship Id="rId9" Type="http://schemas.openxmlformats.org/officeDocument/2006/relationships/slideLayout" Target="../slideLayouts/slideLayout76.xml"/><Relationship Id="rId8" Type="http://schemas.openxmlformats.org/officeDocument/2006/relationships/image" Target="../media/image30.svg"/><Relationship Id="rId7" Type="http://schemas.openxmlformats.org/officeDocument/2006/relationships/image" Target="../media/image29.png"/><Relationship Id="rId6" Type="http://schemas.openxmlformats.org/officeDocument/2006/relationships/tags" Target="../tags/tag171.xml"/><Relationship Id="rId5" Type="http://schemas.openxmlformats.org/officeDocument/2006/relationships/tags" Target="../tags/tag170.xml"/><Relationship Id="rId4" Type="http://schemas.openxmlformats.org/officeDocument/2006/relationships/tags" Target="../tags/tag169.xml"/><Relationship Id="rId3" Type="http://schemas.openxmlformats.org/officeDocument/2006/relationships/tags" Target="../tags/tag168.xml"/><Relationship Id="rId2" Type="http://schemas.openxmlformats.org/officeDocument/2006/relationships/tags" Target="../tags/tag167.xml"/><Relationship Id="rId1" Type="http://schemas.openxmlformats.org/officeDocument/2006/relationships/tags" Target="../tags/tag166.xml"/></Relationships>
</file>

<file path=ppt/slides/_rels/slide27.xml.rels><?xml version="1.0" encoding="UTF-8" standalone="yes"?>
<Relationships xmlns="http://schemas.openxmlformats.org/package/2006/relationships"><Relationship Id="rId9" Type="http://schemas.openxmlformats.org/officeDocument/2006/relationships/tags" Target="../tags/tag180.xml"/><Relationship Id="rId8" Type="http://schemas.openxmlformats.org/officeDocument/2006/relationships/tags" Target="../tags/tag179.xml"/><Relationship Id="rId7" Type="http://schemas.openxmlformats.org/officeDocument/2006/relationships/tags" Target="../tags/tag178.xml"/><Relationship Id="rId6" Type="http://schemas.openxmlformats.org/officeDocument/2006/relationships/tags" Target="../tags/tag177.xml"/><Relationship Id="rId5" Type="http://schemas.openxmlformats.org/officeDocument/2006/relationships/tags" Target="../tags/tag176.xml"/><Relationship Id="rId4" Type="http://schemas.openxmlformats.org/officeDocument/2006/relationships/tags" Target="../tags/tag175.xml"/><Relationship Id="rId3" Type="http://schemas.openxmlformats.org/officeDocument/2006/relationships/tags" Target="../tags/tag174.xml"/><Relationship Id="rId2" Type="http://schemas.openxmlformats.org/officeDocument/2006/relationships/tags" Target="../tags/tag173.xml"/><Relationship Id="rId19" Type="http://schemas.openxmlformats.org/officeDocument/2006/relationships/slideLayout" Target="../slideLayouts/slideLayout80.xml"/><Relationship Id="rId18" Type="http://schemas.openxmlformats.org/officeDocument/2006/relationships/tags" Target="../tags/tag189.xml"/><Relationship Id="rId17" Type="http://schemas.openxmlformats.org/officeDocument/2006/relationships/tags" Target="../tags/tag188.xml"/><Relationship Id="rId16" Type="http://schemas.openxmlformats.org/officeDocument/2006/relationships/tags" Target="../tags/tag187.xml"/><Relationship Id="rId15" Type="http://schemas.openxmlformats.org/officeDocument/2006/relationships/tags" Target="../tags/tag186.xml"/><Relationship Id="rId14" Type="http://schemas.openxmlformats.org/officeDocument/2006/relationships/tags" Target="../tags/tag185.xml"/><Relationship Id="rId13" Type="http://schemas.openxmlformats.org/officeDocument/2006/relationships/tags" Target="../tags/tag184.xml"/><Relationship Id="rId12" Type="http://schemas.openxmlformats.org/officeDocument/2006/relationships/tags" Target="../tags/tag183.xml"/><Relationship Id="rId11" Type="http://schemas.openxmlformats.org/officeDocument/2006/relationships/tags" Target="../tags/tag182.xml"/><Relationship Id="rId10" Type="http://schemas.openxmlformats.org/officeDocument/2006/relationships/tags" Target="../tags/tag181.xml"/><Relationship Id="rId1" Type="http://schemas.openxmlformats.org/officeDocument/2006/relationships/tags" Target="../tags/tag172.xml"/></Relationships>
</file>

<file path=ppt/slides/_rels/slide28.xml.rels><?xml version="1.0" encoding="UTF-8" standalone="yes"?>
<Relationships xmlns="http://schemas.openxmlformats.org/package/2006/relationships"><Relationship Id="rId8" Type="http://schemas.openxmlformats.org/officeDocument/2006/relationships/slideLayout" Target="../slideLayouts/slideLayout84.xml"/><Relationship Id="rId7" Type="http://schemas.openxmlformats.org/officeDocument/2006/relationships/tags" Target="../tags/tag196.xml"/><Relationship Id="rId6" Type="http://schemas.openxmlformats.org/officeDocument/2006/relationships/tags" Target="../tags/tag195.xml"/><Relationship Id="rId5" Type="http://schemas.openxmlformats.org/officeDocument/2006/relationships/tags" Target="../tags/tag194.xml"/><Relationship Id="rId4" Type="http://schemas.openxmlformats.org/officeDocument/2006/relationships/tags" Target="../tags/tag193.xml"/><Relationship Id="rId3" Type="http://schemas.openxmlformats.org/officeDocument/2006/relationships/tags" Target="../tags/tag192.xml"/><Relationship Id="rId2" Type="http://schemas.openxmlformats.org/officeDocument/2006/relationships/tags" Target="../tags/tag191.xml"/><Relationship Id="rId1" Type="http://schemas.openxmlformats.org/officeDocument/2006/relationships/tags" Target="../tags/tag190.xml"/></Relationships>
</file>

<file path=ppt/slides/_rels/slide29.xml.rels><?xml version="1.0" encoding="UTF-8" standalone="yes"?>
<Relationships xmlns="http://schemas.openxmlformats.org/package/2006/relationships"><Relationship Id="rId9" Type="http://schemas.openxmlformats.org/officeDocument/2006/relationships/tags" Target="../tags/tag205.xml"/><Relationship Id="rId8" Type="http://schemas.openxmlformats.org/officeDocument/2006/relationships/tags" Target="../tags/tag204.xml"/><Relationship Id="rId7" Type="http://schemas.openxmlformats.org/officeDocument/2006/relationships/tags" Target="../tags/tag203.xml"/><Relationship Id="rId6" Type="http://schemas.openxmlformats.org/officeDocument/2006/relationships/tags" Target="../tags/tag202.xml"/><Relationship Id="rId5" Type="http://schemas.openxmlformats.org/officeDocument/2006/relationships/tags" Target="../tags/tag201.xml"/><Relationship Id="rId4" Type="http://schemas.openxmlformats.org/officeDocument/2006/relationships/tags" Target="../tags/tag200.xml"/><Relationship Id="rId3" Type="http://schemas.openxmlformats.org/officeDocument/2006/relationships/tags" Target="../tags/tag199.xml"/><Relationship Id="rId2" Type="http://schemas.openxmlformats.org/officeDocument/2006/relationships/tags" Target="../tags/tag198.xml"/><Relationship Id="rId19" Type="http://schemas.openxmlformats.org/officeDocument/2006/relationships/slideLayout" Target="../slideLayouts/slideLayout88.xml"/><Relationship Id="rId18" Type="http://schemas.openxmlformats.org/officeDocument/2006/relationships/tags" Target="../tags/tag214.xml"/><Relationship Id="rId17" Type="http://schemas.openxmlformats.org/officeDocument/2006/relationships/tags" Target="../tags/tag213.xml"/><Relationship Id="rId16" Type="http://schemas.openxmlformats.org/officeDocument/2006/relationships/tags" Target="../tags/tag212.xml"/><Relationship Id="rId15" Type="http://schemas.openxmlformats.org/officeDocument/2006/relationships/tags" Target="../tags/tag211.xml"/><Relationship Id="rId14" Type="http://schemas.openxmlformats.org/officeDocument/2006/relationships/tags" Target="../tags/tag210.xml"/><Relationship Id="rId13" Type="http://schemas.openxmlformats.org/officeDocument/2006/relationships/tags" Target="../tags/tag209.xml"/><Relationship Id="rId12" Type="http://schemas.openxmlformats.org/officeDocument/2006/relationships/tags" Target="../tags/tag208.xml"/><Relationship Id="rId11" Type="http://schemas.openxmlformats.org/officeDocument/2006/relationships/tags" Target="../tags/tag207.xml"/><Relationship Id="rId10" Type="http://schemas.openxmlformats.org/officeDocument/2006/relationships/tags" Target="../tags/tag206.xml"/><Relationship Id="rId1" Type="http://schemas.openxmlformats.org/officeDocument/2006/relationships/tags" Target="../tags/tag19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90.xml"/><Relationship Id="rId2" Type="http://schemas.openxmlformats.org/officeDocument/2006/relationships/image" Target="../media/image2.png"/><Relationship Id="rId1" Type="http://schemas.openxmlformats.org/officeDocument/2006/relationships/image" Target="../media/image10.png"/></Relationships>
</file>

<file path=ppt/slides/_rels/slide31.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95.xml"/><Relationship Id="rId4" Type="http://schemas.openxmlformats.org/officeDocument/2006/relationships/image" Target="../media/image7.png"/><Relationship Id="rId3" Type="http://schemas.microsoft.com/office/2007/relationships/hdphoto" Target="../media/image6.wdp"/><Relationship Id="rId2" Type="http://schemas.openxmlformats.org/officeDocument/2006/relationships/image" Target="../media/image5.png"/><Relationship Id="rId1" Type="http://schemas.openxmlformats.org/officeDocument/2006/relationships/image" Target="../media/image4.jpeg"/></Relationships>
</file>

<file path=ppt/slides/_rels/slide32.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97.xml"/><Relationship Id="rId2" Type="http://schemas.openxmlformats.org/officeDocument/2006/relationships/image" Target="../media/image2.png"/><Relationship Id="rId1" Type="http://schemas.openxmlformats.org/officeDocument/2006/relationships/image" Target="../media/image8.jpe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3.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17.xml"/><Relationship Id="rId1" Type="http://schemas.openxmlformats.org/officeDocument/2006/relationships/tags" Target="../tags/tag215.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21.xml"/><Relationship Id="rId1" Type="http://schemas.openxmlformats.org/officeDocument/2006/relationships/tags" Target="../tags/tag21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1.xml"/></Relationships>
</file>

<file path=ppt/slides/_rels/slide44.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146.xml"/><Relationship Id="rId2" Type="http://schemas.openxmlformats.org/officeDocument/2006/relationships/image" Target="../media/image2.png"/><Relationship Id="rId1"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xml"/><Relationship Id="rId2" Type="http://schemas.openxmlformats.org/officeDocument/2006/relationships/image" Target="../media/image9.jpeg"/><Relationship Id="rId1" Type="http://schemas.openxmlformats.org/officeDocument/2006/relationships/tags" Target="../tags/tag1.xml"/></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2.xml"/><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7.xml"/><Relationship Id="rId4" Type="http://schemas.openxmlformats.org/officeDocument/2006/relationships/image" Target="../media/image7.png"/><Relationship Id="rId3" Type="http://schemas.microsoft.com/office/2007/relationships/hdphoto" Target="../media/image6.wdp"/><Relationship Id="rId2" Type="http://schemas.openxmlformats.org/officeDocument/2006/relationships/image" Target="../media/image5.png"/><Relationship Id="rId1"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1">
            <a:extLst>
              <a:ext uri="{28A0092B-C50C-407E-A947-70E740481C1C}">
                <a14:useLocalDpi xmlns:a14="http://schemas.microsoft.com/office/drawing/2010/main" val="0"/>
              </a:ext>
            </a:extLst>
          </a:blip>
          <a:srcRect t="7517" b="7558"/>
          <a:stretch>
            <a:fillRect/>
          </a:stretch>
        </p:blipFill>
        <p:spPr>
          <a:xfrm>
            <a:off x="0" y="1"/>
            <a:ext cx="9144000" cy="5143500"/>
          </a:xfrm>
          <a:prstGeom prst="rect">
            <a:avLst/>
          </a:prstGeom>
        </p:spPr>
      </p:pic>
      <p:pic>
        <p:nvPicPr>
          <p:cNvPr id="12" name="图片 11"/>
          <p:cNvPicPr>
            <a:picLocks noChangeAspect="1"/>
          </p:cNvPicPr>
          <p:nvPr/>
        </p:nvPicPr>
        <p:blipFill rotWithShape="1">
          <a:blip r:embed="rId2">
            <a:extLst>
              <a:ext uri="{BEBA8EAE-BF5A-486C-A8C5-ECC9F3942E4B}">
                <a14:imgProps xmlns:a14="http://schemas.microsoft.com/office/drawing/2010/main">
                  <a14:imgLayer r:embed="rId3">
                    <a14:imgEffect>
                      <a14:artisticBlur radius="4"/>
                    </a14:imgEffect>
                    <a14:imgEffect>
                      <a14:sharpenSoften amount="-50000"/>
                    </a14:imgEffect>
                  </a14:imgLayer>
                </a14:imgProps>
              </a:ext>
              <a:ext uri="{28A0092B-C50C-407E-A947-70E740481C1C}">
                <a14:useLocalDpi xmlns:a14="http://schemas.microsoft.com/office/drawing/2010/main" val="0"/>
              </a:ext>
            </a:extLst>
          </a:blip>
          <a:srcRect t="7517" b="48111"/>
          <a:stretch>
            <a:fillRect/>
          </a:stretch>
        </p:blipFill>
        <p:spPr>
          <a:xfrm>
            <a:off x="0" y="1"/>
            <a:ext cx="9144000" cy="2687379"/>
          </a:xfrm>
          <a:prstGeom prst="rect">
            <a:avLst/>
          </a:prstGeom>
        </p:spPr>
      </p:pic>
      <p:sp>
        <p:nvSpPr>
          <p:cNvPr id="14" name="矩形 13"/>
          <p:cNvSpPr/>
          <p:nvPr/>
        </p:nvSpPr>
        <p:spPr>
          <a:xfrm>
            <a:off x="-36195" y="1635671"/>
            <a:ext cx="9144000" cy="1220051"/>
          </a:xfrm>
          <a:prstGeom prst="rect">
            <a:avLst/>
          </a:prstGeom>
          <a:gradFill flip="none" rotWithShape="1">
            <a:gsLst>
              <a:gs pos="0">
                <a:sysClr val="window" lastClr="FFFFFF">
                  <a:alpha val="0"/>
                </a:sysClr>
              </a:gs>
              <a:gs pos="48000">
                <a:sysClr val="window" lastClr="FFFFFF"/>
              </a:gs>
              <a:gs pos="100000">
                <a:sysClr val="window" lastClr="FFFFFF">
                  <a:alpha val="0"/>
                </a:sysClr>
              </a:gs>
            </a:gsLst>
            <a:lin ang="0" scaled="1"/>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5" name="文本框 14"/>
          <p:cNvSpPr txBox="1"/>
          <p:nvPr/>
        </p:nvSpPr>
        <p:spPr>
          <a:xfrm>
            <a:off x="972185" y="1857375"/>
            <a:ext cx="6911975" cy="829945"/>
          </a:xfrm>
          <a:prstGeom prst="rect">
            <a:avLst/>
          </a:prstGeom>
          <a:noFill/>
        </p:spPr>
        <p:txBody>
          <a:bodyPr wrap="square" rtlCol="0">
            <a:spAutoFit/>
          </a:bodyPr>
          <a:lstStyle/>
          <a:p>
            <a:pPr algn="ctr" defTabSz="914400"/>
            <a:r>
              <a:rPr lang="zh-CN" altLang="zh-CN" sz="4800" b="1" spc="300" dirty="0">
                <a:ln w="28575">
                  <a:noFill/>
                </a:ln>
                <a:solidFill>
                  <a:srgbClr val="75491B"/>
                </a:solidFill>
                <a:effectLst>
                  <a:glow rad="101600">
                    <a:prstClr val="white">
                      <a:alpha val="60000"/>
                    </a:prstClr>
                  </a:glow>
                </a:effectLst>
                <a:latin typeface="微软雅黑" panose="020B0503020204020204" charset="-122"/>
                <a:ea typeface="微软雅黑" panose="020B0503020204020204" charset="-122"/>
              </a:rPr>
              <a:t>金融大数据分析</a:t>
            </a:r>
            <a:endParaRPr lang="zh-CN" altLang="zh-CN" sz="4800" b="1" spc="300" dirty="0">
              <a:ln w="28575">
                <a:noFill/>
              </a:ln>
              <a:solidFill>
                <a:srgbClr val="75491B"/>
              </a:solidFill>
              <a:effectLst>
                <a:glow rad="101600">
                  <a:prstClr val="white">
                    <a:alpha val="60000"/>
                  </a:prstClr>
                </a:glow>
              </a:effectLst>
              <a:latin typeface="微软雅黑" panose="020B0503020204020204" charset="-122"/>
              <a:ea typeface="微软雅黑" panose="020B0503020204020204" charset="-122"/>
            </a:endParaRPr>
          </a:p>
        </p:txBody>
      </p:sp>
      <p:pic>
        <p:nvPicPr>
          <p:cNvPr id="2" name="图片 1" descr="金融科技应用专业教学资源库"/>
          <p:cNvPicPr>
            <a:picLocks noChangeAspect="1"/>
          </p:cNvPicPr>
          <p:nvPr/>
        </p:nvPicPr>
        <p:blipFill>
          <a:blip r:embed="rId4"/>
          <a:stretch>
            <a:fillRect/>
          </a:stretch>
        </p:blipFill>
        <p:spPr>
          <a:xfrm>
            <a:off x="252095" y="267335"/>
            <a:ext cx="3514090" cy="60452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C:\Users\Administrator\Desktop\1.jp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l="4756" t="1" r="2439" b="21594"/>
          <a:stretch>
            <a:fillRect/>
          </a:stretch>
        </p:blipFill>
        <p:spPr bwMode="auto">
          <a:xfrm>
            <a:off x="1"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12" name="矩形 11"/>
          <p:cNvSpPr/>
          <p:nvPr/>
        </p:nvSpPr>
        <p:spPr>
          <a:xfrm>
            <a:off x="-11015" y="1343261"/>
            <a:ext cx="9155015" cy="918490"/>
          </a:xfrm>
          <a:prstGeom prst="rect">
            <a:avLst/>
          </a:prstGeom>
          <a:gradFill flip="none" rotWithShape="1">
            <a:gsLst>
              <a:gs pos="0">
                <a:schemeClr val="bg1">
                  <a:alpha val="0"/>
                </a:schemeClr>
              </a:gs>
              <a:gs pos="4800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3" name="文本框 5"/>
          <p:cNvSpPr txBox="1"/>
          <p:nvPr/>
        </p:nvSpPr>
        <p:spPr>
          <a:xfrm>
            <a:off x="1033398" y="1489023"/>
            <a:ext cx="7066189" cy="626967"/>
          </a:xfrm>
          <a:prstGeom prst="rect">
            <a:avLst/>
          </a:prstGeom>
          <a:noFill/>
        </p:spPr>
        <p:txBody>
          <a:bodyPr wrap="square" lIns="68580" tIns="34290" rIns="68580" bIns="34290" rtlCol="0">
            <a:spAutoFit/>
          </a:bodyPr>
          <a:lstStyle/>
          <a:p>
            <a:pPr algn="ctr">
              <a:lnSpc>
                <a:spcPct val="120000"/>
              </a:lnSpc>
            </a:pPr>
            <a:r>
              <a:rPr lang="zh-CN" altLang="en-US" sz="3300" b="1" spc="225" dirty="0">
                <a:ln w="28575">
                  <a:noFill/>
                </a:ln>
                <a:solidFill>
                  <a:srgbClr val="75491B"/>
                </a:solidFill>
                <a:effectLst>
                  <a:glow rad="101600">
                    <a:schemeClr val="bg1">
                      <a:alpha val="60000"/>
                    </a:schemeClr>
                  </a:glow>
                </a:effectLst>
                <a:latin typeface="微软雅黑" panose="020B0503020204020204" charset="-122"/>
                <a:ea typeface="微软雅黑" panose="020B0503020204020204" charset="-122"/>
              </a:rPr>
              <a:t>大数据在金融监管的应用</a:t>
            </a:r>
            <a:endParaRPr lang="zh-CN" altLang="en-US" sz="2400" b="1" spc="225" dirty="0">
              <a:ln w="28575">
                <a:noFill/>
              </a:ln>
              <a:solidFill>
                <a:srgbClr val="75491B"/>
              </a:solidFill>
              <a:effectLst>
                <a:glow rad="101600">
                  <a:schemeClr val="bg1">
                    <a:alpha val="60000"/>
                  </a:schemeClr>
                </a:glow>
              </a:effectLst>
              <a:latin typeface="微软雅黑" panose="020B0503020204020204" charset="-122"/>
              <a:ea typeface="微软雅黑" panose="020B0503020204020204" charset="-122"/>
            </a:endParaRPr>
          </a:p>
        </p:txBody>
      </p:sp>
      <p:sp>
        <p:nvSpPr>
          <p:cNvPr id="14" name="矩形 13"/>
          <p:cNvSpPr/>
          <p:nvPr/>
        </p:nvSpPr>
        <p:spPr>
          <a:xfrm>
            <a:off x="3451567" y="2402392"/>
            <a:ext cx="2229851" cy="346249"/>
          </a:xfrm>
          <a:prstGeom prst="rect">
            <a:avLst/>
          </a:prstGeom>
        </p:spPr>
        <p:txBody>
          <a:bodyPr wrap="square" lIns="68580" tIns="34290" rIns="68580" bIns="34290">
            <a:spAutoFit/>
          </a:bodyPr>
          <a:lstStyle/>
          <a:p>
            <a:pPr algn="ctr"/>
            <a:r>
              <a:rPr lang="zh-CN" altLang="en-US" b="1" spc="225" dirty="0">
                <a:ln w="28575">
                  <a:noFill/>
                </a:ln>
                <a:solidFill>
                  <a:srgbClr val="75491B"/>
                </a:solidFill>
                <a:effectLst>
                  <a:glow rad="101600">
                    <a:schemeClr val="bg1">
                      <a:alpha val="60000"/>
                    </a:schemeClr>
                  </a:glow>
                </a:effectLst>
                <a:latin typeface="微软雅黑" panose="020B0503020204020204" charset="-122"/>
                <a:ea typeface="微软雅黑" panose="020B0503020204020204" charset="-122"/>
              </a:rPr>
              <a:t>主讲教师：金玮佳</a:t>
            </a:r>
            <a:endParaRPr lang="zh-CN" altLang="en-US" b="1" spc="225" dirty="0">
              <a:ln w="28575">
                <a:noFill/>
              </a:ln>
              <a:solidFill>
                <a:srgbClr val="75491B"/>
              </a:solidFill>
              <a:effectLst>
                <a:glow rad="101600">
                  <a:schemeClr val="bg1">
                    <a:alpha val="60000"/>
                  </a:schemeClr>
                </a:glow>
              </a:effectLst>
              <a:latin typeface="微软雅黑" panose="020B0503020204020204" charset="-122"/>
              <a:ea typeface="微软雅黑" panose="020B0503020204020204" charset="-122"/>
            </a:endParaRPr>
          </a:p>
        </p:txBody>
      </p:sp>
      <p:pic>
        <p:nvPicPr>
          <p:cNvPr id="2" name="图片 1" descr="资源库新logo-1"/>
          <p:cNvPicPr>
            <a:picLocks noChangeAspect="1"/>
          </p:cNvPicPr>
          <p:nvPr/>
        </p:nvPicPr>
        <p:blipFill>
          <a:blip r:embed="rId2"/>
          <a:stretch>
            <a:fillRect/>
          </a:stretch>
        </p:blipFill>
        <p:spPr>
          <a:xfrm>
            <a:off x="35560" y="51435"/>
            <a:ext cx="1058887" cy="7884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1016" y="252395"/>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 name="矩形 3"/>
          <p:cNvSpPr/>
          <p:nvPr/>
        </p:nvSpPr>
        <p:spPr>
          <a:xfrm>
            <a:off x="181864" y="252395"/>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5" name="矩形 4"/>
          <p:cNvSpPr/>
          <p:nvPr/>
        </p:nvSpPr>
        <p:spPr>
          <a:xfrm>
            <a:off x="820715" y="151215"/>
            <a:ext cx="830997" cy="484748"/>
          </a:xfrm>
          <a:prstGeom prst="rect">
            <a:avLst/>
          </a:prstGeom>
        </p:spPr>
        <p:txBody>
          <a:bodyPr wrap="none" lIns="68580" tIns="34290" rIns="68580" bIns="34290">
            <a:spAutoFit/>
          </a:bodyPr>
          <a:lstStyle/>
          <a:p>
            <a:r>
              <a:rPr lang="zh-CN" altLang="en-US" sz="2700" b="1" dirty="0">
                <a:solidFill>
                  <a:srgbClr val="936419"/>
                </a:solidFill>
                <a:latin typeface="微软雅黑" panose="020B0503020204020204" charset="-122"/>
                <a:ea typeface="微软雅黑" panose="020B0503020204020204" charset="-122"/>
              </a:rPr>
              <a:t>目录</a:t>
            </a:r>
            <a:endParaRPr lang="zh-CN" altLang="en-US" sz="2700" b="1" dirty="0">
              <a:solidFill>
                <a:srgbClr val="936419"/>
              </a:solidFill>
              <a:latin typeface="微软雅黑" panose="020B0503020204020204" charset="-122"/>
              <a:ea typeface="微软雅黑" panose="020B0503020204020204" charset="-122"/>
            </a:endParaRPr>
          </a:p>
        </p:txBody>
      </p:sp>
      <p:grpSp>
        <p:nvGrpSpPr>
          <p:cNvPr id="6" name="组合 5"/>
          <p:cNvGrpSpPr/>
          <p:nvPr/>
        </p:nvGrpSpPr>
        <p:grpSpPr>
          <a:xfrm>
            <a:off x="2797324" y="1285688"/>
            <a:ext cx="4222949" cy="738876"/>
            <a:chOff x="2987824" y="1179392"/>
            <a:chExt cx="4222949" cy="738876"/>
          </a:xfrm>
        </p:grpSpPr>
        <p:grpSp>
          <p:nvGrpSpPr>
            <p:cNvPr id="7" name="组合 6"/>
            <p:cNvGrpSpPr/>
            <p:nvPr/>
          </p:nvGrpSpPr>
          <p:grpSpPr>
            <a:xfrm>
              <a:off x="2987824" y="1179392"/>
              <a:ext cx="738875" cy="738876"/>
              <a:chOff x="2498710" y="2311467"/>
              <a:chExt cx="1748840" cy="1748840"/>
            </a:xfrm>
          </p:grpSpPr>
          <p:sp>
            <p:nvSpPr>
              <p:cNvPr id="10" name="椭圆 9"/>
              <p:cNvSpPr/>
              <p:nvPr/>
            </p:nvSpPr>
            <p:spPr>
              <a:xfrm>
                <a:off x="2644792" y="2457549"/>
                <a:ext cx="1456675" cy="14566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400" b="1" dirty="0">
                    <a:latin typeface="微软雅黑" panose="020B0503020204020204" charset="-122"/>
                    <a:ea typeface="微软雅黑" panose="020B0503020204020204" charset="-122"/>
                  </a:rPr>
                  <a:t>1</a:t>
                </a:r>
                <a:endParaRPr lang="zh-CN" altLang="en-US" sz="2400" b="1" dirty="0">
                  <a:latin typeface="微软雅黑" panose="020B0503020204020204" charset="-122"/>
                  <a:ea typeface="微软雅黑" panose="020B0503020204020204" charset="-122"/>
                </a:endParaRPr>
              </a:p>
            </p:txBody>
          </p:sp>
          <p:sp>
            <p:nvSpPr>
              <p:cNvPr id="11" name="椭圆 10"/>
              <p:cNvSpPr/>
              <p:nvPr/>
            </p:nvSpPr>
            <p:spPr>
              <a:xfrm>
                <a:off x="2498710" y="2311467"/>
                <a:ext cx="1748840" cy="1748840"/>
              </a:xfrm>
              <a:prstGeom prst="ellipse">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6600" dirty="0">
                  <a:latin typeface="微软雅黑" panose="020B0503020204020204" charset="-122"/>
                  <a:ea typeface="微软雅黑" panose="020B0503020204020204" charset="-122"/>
                </a:endParaRPr>
              </a:p>
            </p:txBody>
          </p:sp>
        </p:grpSp>
        <p:sp>
          <p:nvSpPr>
            <p:cNvPr id="8" name="文本框 8"/>
            <p:cNvSpPr txBox="1"/>
            <p:nvPr/>
          </p:nvSpPr>
          <p:spPr>
            <a:xfrm>
              <a:off x="3906269" y="1317998"/>
              <a:ext cx="3304504" cy="46037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defRPr/>
              </a:pPr>
              <a:r>
                <a:rPr kumimoji="1" lang="zh-CN" altLang="en-US" sz="2400" i="0" u="none" strike="noStrike" kern="1200" cap="none" spc="0" normalizeH="0" baseline="0" noProof="0" dirty="0">
                  <a:ln>
                    <a:noFill/>
                  </a:ln>
                  <a:solidFill>
                    <a:schemeClr val="tx1">
                      <a:lumMod val="65000"/>
                      <a:lumOff val="35000"/>
                    </a:schemeClr>
                  </a:solidFill>
                  <a:effectLst/>
                  <a:uLnTx/>
                  <a:uFillTx/>
                  <a:latin typeface="微软雅黑" panose="020B0503020204020204" charset="-122"/>
                  <a:ea typeface="微软雅黑" panose="020B0503020204020204" charset="-122"/>
                  <a:cs typeface="+mn-ea"/>
                  <a:sym typeface="+mn-lt"/>
                </a:rPr>
                <a:t>金融风险的</a:t>
              </a:r>
              <a:r>
                <a:rPr kumimoji="1" lang="zh-CN" altLang="en-US" sz="2400" i="0" u="none" strike="noStrike" kern="1200" cap="none" spc="0" normalizeH="0" baseline="0" noProof="0" dirty="0">
                  <a:ln>
                    <a:noFill/>
                  </a:ln>
                  <a:solidFill>
                    <a:schemeClr val="tx1">
                      <a:lumMod val="65000"/>
                      <a:lumOff val="35000"/>
                    </a:schemeClr>
                  </a:solidFill>
                  <a:effectLst/>
                  <a:uLnTx/>
                  <a:uFillTx/>
                  <a:latin typeface="微软雅黑" panose="020B0503020204020204" charset="-122"/>
                  <a:ea typeface="微软雅黑" panose="020B0503020204020204" charset="-122"/>
                  <a:cs typeface="+mn-ea"/>
                  <a:sym typeface="+mn-lt"/>
                </a:rPr>
                <a:t>类别</a:t>
              </a:r>
              <a:endParaRPr kumimoji="1" lang="zh-CN" altLang="en-US" sz="2400" i="0" u="none" strike="noStrike" kern="1200" cap="none" spc="0" normalizeH="0" baseline="0" noProof="0" dirty="0">
                <a:ln>
                  <a:noFill/>
                </a:ln>
                <a:solidFill>
                  <a:schemeClr val="tx1">
                    <a:lumMod val="65000"/>
                    <a:lumOff val="35000"/>
                  </a:schemeClr>
                </a:solidFill>
                <a:effectLst/>
                <a:uLnTx/>
                <a:uFillTx/>
                <a:latin typeface="微软雅黑" panose="020B0503020204020204" charset="-122"/>
                <a:ea typeface="微软雅黑" panose="020B0503020204020204" charset="-122"/>
                <a:cs typeface="+mn-ea"/>
                <a:sym typeface="+mn-lt"/>
              </a:endParaRPr>
            </a:p>
          </p:txBody>
        </p:sp>
        <p:cxnSp>
          <p:nvCxnSpPr>
            <p:cNvPr id="9" name="直接连接符 8"/>
            <p:cNvCxnSpPr/>
            <p:nvPr/>
          </p:nvCxnSpPr>
          <p:spPr>
            <a:xfrm>
              <a:off x="3842621" y="1258899"/>
              <a:ext cx="0" cy="579862"/>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2" name="组合 11"/>
          <p:cNvGrpSpPr/>
          <p:nvPr/>
        </p:nvGrpSpPr>
        <p:grpSpPr>
          <a:xfrm>
            <a:off x="2797324" y="2169155"/>
            <a:ext cx="6017260" cy="738876"/>
            <a:chOff x="2987824" y="2192914"/>
            <a:chExt cx="6017260" cy="738876"/>
          </a:xfrm>
        </p:grpSpPr>
        <p:grpSp>
          <p:nvGrpSpPr>
            <p:cNvPr id="13" name="组合 12"/>
            <p:cNvGrpSpPr/>
            <p:nvPr/>
          </p:nvGrpSpPr>
          <p:grpSpPr>
            <a:xfrm>
              <a:off x="2987824" y="2192914"/>
              <a:ext cx="738875" cy="738876"/>
              <a:chOff x="2498710" y="2311467"/>
              <a:chExt cx="1748840" cy="1748840"/>
            </a:xfrm>
          </p:grpSpPr>
          <p:sp>
            <p:nvSpPr>
              <p:cNvPr id="16" name="椭圆 15"/>
              <p:cNvSpPr/>
              <p:nvPr/>
            </p:nvSpPr>
            <p:spPr>
              <a:xfrm>
                <a:off x="2644792" y="2457549"/>
                <a:ext cx="1456676" cy="145667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400" b="1" dirty="0">
                    <a:latin typeface="微软雅黑" panose="020B0503020204020204" charset="-122"/>
                    <a:ea typeface="微软雅黑" panose="020B0503020204020204" charset="-122"/>
                  </a:rPr>
                  <a:t>2</a:t>
                </a:r>
                <a:endParaRPr lang="zh-CN" altLang="en-US" sz="2400" b="1" dirty="0">
                  <a:latin typeface="微软雅黑" panose="020B0503020204020204" charset="-122"/>
                  <a:ea typeface="微软雅黑" panose="020B0503020204020204" charset="-122"/>
                </a:endParaRPr>
              </a:p>
            </p:txBody>
          </p:sp>
          <p:sp>
            <p:nvSpPr>
              <p:cNvPr id="17" name="椭圆 16"/>
              <p:cNvSpPr/>
              <p:nvPr/>
            </p:nvSpPr>
            <p:spPr>
              <a:xfrm>
                <a:off x="2498710" y="2311467"/>
                <a:ext cx="1748840" cy="1748840"/>
              </a:xfrm>
              <a:prstGeom prst="ellipse">
                <a:avLst/>
              </a:prstGeom>
              <a:noFill/>
              <a:ln>
                <a:solidFill>
                  <a:schemeClr val="accent4">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6600" dirty="0">
                  <a:latin typeface="微软雅黑" panose="020B0503020204020204" charset="-122"/>
                  <a:ea typeface="微软雅黑" panose="020B0503020204020204" charset="-122"/>
                </a:endParaRPr>
              </a:p>
            </p:txBody>
          </p:sp>
        </p:grpSp>
        <p:sp>
          <p:nvSpPr>
            <p:cNvPr id="14" name="文本框 8"/>
            <p:cNvSpPr txBox="1"/>
            <p:nvPr/>
          </p:nvSpPr>
          <p:spPr>
            <a:xfrm>
              <a:off x="3906034" y="2331344"/>
              <a:ext cx="5099050" cy="46037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defRPr/>
              </a:pPr>
              <a:r>
                <a:rPr kumimoji="1" lang="zh-CN" altLang="en-US" sz="2400" i="0" u="none" strike="noStrike" kern="1200" cap="none" spc="0" normalizeH="0" baseline="0" noProof="0" dirty="0">
                  <a:ln>
                    <a:noFill/>
                  </a:ln>
                  <a:solidFill>
                    <a:schemeClr val="tx1">
                      <a:lumMod val="65000"/>
                      <a:lumOff val="35000"/>
                    </a:schemeClr>
                  </a:solidFill>
                  <a:effectLst/>
                  <a:uLnTx/>
                  <a:uFillTx/>
                  <a:latin typeface="微软雅黑" panose="020B0503020204020204" charset="-122"/>
                  <a:ea typeface="微软雅黑" panose="020B0503020204020204" charset="-122"/>
                  <a:cs typeface="+mn-ea"/>
                  <a:sym typeface="+mn-lt"/>
                </a:rPr>
                <a:t>大数据背景下金融风险的</a:t>
              </a:r>
              <a:r>
                <a:rPr kumimoji="1" lang="zh-CN" altLang="en-US" sz="2400" i="0" u="none" strike="noStrike" kern="1200" cap="none" spc="0" normalizeH="0" baseline="0" noProof="0" dirty="0">
                  <a:ln>
                    <a:noFill/>
                  </a:ln>
                  <a:solidFill>
                    <a:schemeClr val="tx1">
                      <a:lumMod val="65000"/>
                      <a:lumOff val="35000"/>
                    </a:schemeClr>
                  </a:solidFill>
                  <a:effectLst/>
                  <a:uLnTx/>
                  <a:uFillTx/>
                  <a:latin typeface="微软雅黑" panose="020B0503020204020204" charset="-122"/>
                  <a:ea typeface="微软雅黑" panose="020B0503020204020204" charset="-122"/>
                  <a:cs typeface="+mn-ea"/>
                  <a:sym typeface="+mn-lt"/>
                </a:rPr>
                <a:t>特征</a:t>
              </a:r>
              <a:endParaRPr kumimoji="1" lang="zh-CN" altLang="en-US" sz="2400" i="0" u="none" strike="noStrike" kern="1200" cap="none" spc="0" normalizeH="0" baseline="0" noProof="0" dirty="0">
                <a:ln>
                  <a:noFill/>
                </a:ln>
                <a:solidFill>
                  <a:schemeClr val="tx1">
                    <a:lumMod val="65000"/>
                    <a:lumOff val="35000"/>
                  </a:schemeClr>
                </a:solidFill>
                <a:effectLst/>
                <a:uLnTx/>
                <a:uFillTx/>
                <a:latin typeface="微软雅黑" panose="020B0503020204020204" charset="-122"/>
                <a:ea typeface="微软雅黑" panose="020B0503020204020204" charset="-122"/>
                <a:cs typeface="+mn-ea"/>
                <a:sym typeface="+mn-lt"/>
              </a:endParaRPr>
            </a:p>
          </p:txBody>
        </p:sp>
        <p:cxnSp>
          <p:nvCxnSpPr>
            <p:cNvPr id="15" name="直接连接符 14"/>
            <p:cNvCxnSpPr/>
            <p:nvPr/>
          </p:nvCxnSpPr>
          <p:spPr>
            <a:xfrm>
              <a:off x="3842621" y="2272421"/>
              <a:ext cx="0" cy="579862"/>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8" name="组合 17"/>
          <p:cNvGrpSpPr/>
          <p:nvPr/>
        </p:nvGrpSpPr>
        <p:grpSpPr>
          <a:xfrm>
            <a:off x="2797324" y="3052622"/>
            <a:ext cx="4222949" cy="738876"/>
            <a:chOff x="2987824" y="3201026"/>
            <a:chExt cx="4222949" cy="738876"/>
          </a:xfrm>
        </p:grpSpPr>
        <p:grpSp>
          <p:nvGrpSpPr>
            <p:cNvPr id="19" name="组合 18"/>
            <p:cNvGrpSpPr/>
            <p:nvPr/>
          </p:nvGrpSpPr>
          <p:grpSpPr>
            <a:xfrm>
              <a:off x="2987824" y="3201026"/>
              <a:ext cx="738875" cy="738876"/>
              <a:chOff x="2498710" y="2311467"/>
              <a:chExt cx="1748840" cy="1748840"/>
            </a:xfrm>
          </p:grpSpPr>
          <p:sp>
            <p:nvSpPr>
              <p:cNvPr id="22" name="椭圆 21"/>
              <p:cNvSpPr/>
              <p:nvPr/>
            </p:nvSpPr>
            <p:spPr>
              <a:xfrm>
                <a:off x="2644792" y="2457549"/>
                <a:ext cx="1456676" cy="14566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400" b="1" dirty="0">
                    <a:latin typeface="微软雅黑" panose="020B0503020204020204" charset="-122"/>
                    <a:ea typeface="微软雅黑" panose="020B0503020204020204" charset="-122"/>
                  </a:rPr>
                  <a:t>3</a:t>
                </a:r>
                <a:endParaRPr lang="zh-CN" altLang="en-US" sz="2400" b="1" dirty="0">
                  <a:latin typeface="微软雅黑" panose="020B0503020204020204" charset="-122"/>
                  <a:ea typeface="微软雅黑" panose="020B0503020204020204" charset="-122"/>
                </a:endParaRPr>
              </a:p>
            </p:txBody>
          </p:sp>
          <p:sp>
            <p:nvSpPr>
              <p:cNvPr id="23" name="椭圆 22"/>
              <p:cNvSpPr/>
              <p:nvPr/>
            </p:nvSpPr>
            <p:spPr>
              <a:xfrm>
                <a:off x="2498710" y="2311467"/>
                <a:ext cx="1748840" cy="1748840"/>
              </a:xfrm>
              <a:prstGeom prst="ellipse">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6600" dirty="0">
                  <a:latin typeface="微软雅黑" panose="020B0503020204020204" charset="-122"/>
                  <a:ea typeface="微软雅黑" panose="020B0503020204020204" charset="-122"/>
                </a:endParaRPr>
              </a:p>
            </p:txBody>
          </p:sp>
        </p:grpSp>
        <p:sp>
          <p:nvSpPr>
            <p:cNvPr id="20" name="文本框 8"/>
            <p:cNvSpPr txBox="1"/>
            <p:nvPr/>
          </p:nvSpPr>
          <p:spPr>
            <a:xfrm>
              <a:off x="3906268" y="3339632"/>
              <a:ext cx="3304505" cy="46037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defRPr/>
              </a:pPr>
              <a:r>
                <a:rPr kumimoji="1" lang="zh-CN" altLang="en-US" sz="2400" i="0" u="none" strike="noStrike" kern="1200" cap="none" spc="0" normalizeH="0" baseline="0" noProof="0" dirty="0">
                  <a:ln>
                    <a:noFill/>
                  </a:ln>
                  <a:solidFill>
                    <a:schemeClr val="tx1">
                      <a:lumMod val="65000"/>
                      <a:lumOff val="35000"/>
                    </a:schemeClr>
                  </a:solidFill>
                  <a:effectLst/>
                  <a:uLnTx/>
                  <a:uFillTx/>
                  <a:latin typeface="微软雅黑" panose="020B0503020204020204" charset="-122"/>
                  <a:ea typeface="微软雅黑" panose="020B0503020204020204" charset="-122"/>
                  <a:cs typeface="+mn-ea"/>
                  <a:sym typeface="+mn-lt"/>
                </a:rPr>
                <a:t>金融风险控制与</a:t>
              </a:r>
              <a:r>
                <a:rPr kumimoji="1" lang="zh-CN" altLang="en-US" sz="2400" i="0" u="none" strike="noStrike" kern="1200" cap="none" spc="0" normalizeH="0" baseline="0" noProof="0" dirty="0">
                  <a:ln>
                    <a:noFill/>
                  </a:ln>
                  <a:solidFill>
                    <a:schemeClr val="tx1">
                      <a:lumMod val="65000"/>
                      <a:lumOff val="35000"/>
                    </a:schemeClr>
                  </a:solidFill>
                  <a:effectLst/>
                  <a:uLnTx/>
                  <a:uFillTx/>
                  <a:latin typeface="微软雅黑" panose="020B0503020204020204" charset="-122"/>
                  <a:ea typeface="微软雅黑" panose="020B0503020204020204" charset="-122"/>
                  <a:cs typeface="+mn-ea"/>
                  <a:sym typeface="+mn-lt"/>
                </a:rPr>
                <a:t>管理</a:t>
              </a:r>
              <a:endParaRPr kumimoji="1" lang="zh-CN" altLang="en-US" sz="2400" i="0" u="none" strike="noStrike" kern="1200" cap="none" spc="0" normalizeH="0" baseline="0" noProof="0" dirty="0">
                <a:ln>
                  <a:noFill/>
                </a:ln>
                <a:solidFill>
                  <a:schemeClr val="tx1">
                    <a:lumMod val="65000"/>
                    <a:lumOff val="35000"/>
                  </a:schemeClr>
                </a:solidFill>
                <a:effectLst/>
                <a:uLnTx/>
                <a:uFillTx/>
                <a:latin typeface="微软雅黑" panose="020B0503020204020204" charset="-122"/>
                <a:ea typeface="微软雅黑" panose="020B0503020204020204" charset="-122"/>
                <a:cs typeface="+mn-ea"/>
                <a:sym typeface="+mn-lt"/>
              </a:endParaRPr>
            </a:p>
          </p:txBody>
        </p:sp>
        <p:cxnSp>
          <p:nvCxnSpPr>
            <p:cNvPr id="21" name="直接连接符 20"/>
            <p:cNvCxnSpPr/>
            <p:nvPr/>
          </p:nvCxnSpPr>
          <p:spPr>
            <a:xfrm>
              <a:off x="3842621" y="3280533"/>
              <a:ext cx="0" cy="579862"/>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820715" y="151215"/>
            <a:ext cx="2537460" cy="483870"/>
          </a:xfrm>
          <a:prstGeom prst="rect">
            <a:avLst/>
          </a:prstGeom>
        </p:spPr>
        <p:txBody>
          <a:bodyPr wrap="none" lIns="68580" tIns="34290" rIns="68580" bIns="34290">
            <a:spAutoFit/>
          </a:bodyPr>
          <a:p>
            <a:r>
              <a:rPr lang="zh-CN" altLang="en-US" sz="2700" b="1" dirty="0">
                <a:solidFill>
                  <a:srgbClr val="936419"/>
                </a:solidFill>
                <a:latin typeface="微软雅黑" panose="020B0503020204020204" charset="-122"/>
                <a:ea typeface="微软雅黑" panose="020B0503020204020204" charset="-122"/>
              </a:rPr>
              <a:t>金融风险的</a:t>
            </a:r>
            <a:r>
              <a:rPr lang="zh-CN" altLang="en-US" sz="2700" b="1" dirty="0">
                <a:solidFill>
                  <a:srgbClr val="936419"/>
                </a:solidFill>
                <a:latin typeface="微软雅黑" panose="020B0503020204020204" charset="-122"/>
                <a:ea typeface="微软雅黑" panose="020B0503020204020204" charset="-122"/>
              </a:rPr>
              <a:t>类别</a:t>
            </a:r>
            <a:endParaRPr lang="zh-CN" altLang="en-US" sz="2700" b="1" dirty="0">
              <a:solidFill>
                <a:srgbClr val="936419"/>
              </a:solidFill>
              <a:latin typeface="微软雅黑" panose="020B0503020204020204" charset="-122"/>
              <a:ea typeface="微软雅黑" panose="020B0503020204020204" charset="-122"/>
            </a:endParaRPr>
          </a:p>
        </p:txBody>
      </p:sp>
      <p:pic>
        <p:nvPicPr>
          <p:cNvPr id="12" name="图形 4"/>
          <p:cNvPicPr>
            <a:picLocks noChangeAspect="1"/>
          </p:cNvPicPr>
          <p:nvPr>
            <p:custDataLst>
              <p:tags r:id="rId2"/>
            </p:custDataLst>
          </p:nvPr>
        </p:nvPicPr>
        <p:blipFill>
          <a:blip r:embed="rId3">
            <a:extLst>
              <a:ext uri="{96DAC541-7B7A-43D3-8B79-37D633B846F1}">
                <asvg:svgBlip xmlns:asvg="http://schemas.microsoft.com/office/drawing/2016/SVG/main" r:embed="rId4"/>
              </a:ext>
            </a:extLst>
          </a:blip>
          <a:srcRect t="11246" r="87524"/>
          <a:stretch>
            <a:fillRect/>
          </a:stretch>
        </p:blipFill>
        <p:spPr>
          <a:xfrm>
            <a:off x="4180196" y="593678"/>
            <a:ext cx="878006" cy="3957282"/>
          </a:xfrm>
          <a:custGeom>
            <a:avLst/>
            <a:gdLst/>
            <a:ahLst/>
            <a:cxnLst>
              <a:cxn ang="3">
                <a:pos x="hc" y="t"/>
              </a:cxn>
              <a:cxn ang="cd2">
                <a:pos x="l" y="vc"/>
              </a:cxn>
              <a:cxn ang="cd4">
                <a:pos x="hc" y="b"/>
              </a:cxn>
              <a:cxn ang="0">
                <a:pos x="r" y="vc"/>
              </a:cxn>
            </a:cxnLst>
            <a:rect l="l" t="t" r="r" b="b"/>
            <a:pathLst>
              <a:path w="1544" h="6213">
                <a:moveTo>
                  <a:pt x="0" y="0"/>
                </a:moveTo>
                <a:lnTo>
                  <a:pt x="1544" y="0"/>
                </a:lnTo>
                <a:lnTo>
                  <a:pt x="1544" y="6213"/>
                </a:lnTo>
                <a:lnTo>
                  <a:pt x="0" y="6213"/>
                </a:lnTo>
                <a:lnTo>
                  <a:pt x="0" y="0"/>
                </a:lnTo>
                <a:close/>
              </a:path>
            </a:pathLst>
          </a:custGeom>
        </p:spPr>
      </p:pic>
      <p:sp>
        <p:nvSpPr>
          <p:cNvPr id="365" name="任意多边形 364"/>
          <p:cNvSpPr/>
          <p:nvPr>
            <p:custDataLst>
              <p:tags r:id="rId5"/>
            </p:custDataLst>
          </p:nvPr>
        </p:nvSpPr>
        <p:spPr>
          <a:xfrm>
            <a:off x="2056263" y="1625790"/>
            <a:ext cx="142733" cy="252484"/>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94" h="343">
                <a:moveTo>
                  <a:pt x="171" y="0"/>
                </a:moveTo>
                <a:lnTo>
                  <a:pt x="172" y="0"/>
                </a:lnTo>
                <a:lnTo>
                  <a:pt x="180" y="0"/>
                </a:lnTo>
                <a:lnTo>
                  <a:pt x="181" y="0"/>
                </a:lnTo>
                <a:lnTo>
                  <a:pt x="189" y="1"/>
                </a:lnTo>
                <a:lnTo>
                  <a:pt x="194" y="2"/>
                </a:lnTo>
                <a:lnTo>
                  <a:pt x="194" y="194"/>
                </a:lnTo>
                <a:lnTo>
                  <a:pt x="194" y="341"/>
                </a:lnTo>
                <a:lnTo>
                  <a:pt x="189" y="342"/>
                </a:lnTo>
                <a:cubicBezTo>
                  <a:pt x="183" y="343"/>
                  <a:pt x="177" y="343"/>
                  <a:pt x="171" y="343"/>
                </a:cubicBezTo>
                <a:cubicBezTo>
                  <a:pt x="102" y="343"/>
                  <a:pt x="43" y="302"/>
                  <a:pt x="16" y="244"/>
                </a:cubicBezTo>
                <a:lnTo>
                  <a:pt x="15" y="241"/>
                </a:lnTo>
                <a:lnTo>
                  <a:pt x="14" y="239"/>
                </a:lnTo>
                <a:cubicBezTo>
                  <a:pt x="10" y="231"/>
                  <a:pt x="6" y="222"/>
                  <a:pt x="4" y="213"/>
                </a:cubicBezTo>
                <a:lnTo>
                  <a:pt x="2" y="204"/>
                </a:lnTo>
                <a:lnTo>
                  <a:pt x="0" y="204"/>
                </a:lnTo>
                <a:lnTo>
                  <a:pt x="0" y="180"/>
                </a:lnTo>
                <a:lnTo>
                  <a:pt x="0" y="177"/>
                </a:lnTo>
                <a:lnTo>
                  <a:pt x="0" y="172"/>
                </a:lnTo>
                <a:cubicBezTo>
                  <a:pt x="0" y="163"/>
                  <a:pt x="1" y="154"/>
                  <a:pt x="2" y="145"/>
                </a:cubicBezTo>
                <a:lnTo>
                  <a:pt x="3" y="137"/>
                </a:lnTo>
                <a:cubicBezTo>
                  <a:pt x="19" y="58"/>
                  <a:pt x="88" y="0"/>
                  <a:pt x="171"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sz="1610">
              <a:sym typeface="+mn-ea"/>
            </a:endParaRPr>
          </a:p>
        </p:txBody>
      </p:sp>
      <p:sp>
        <p:nvSpPr>
          <p:cNvPr id="372" name="任意多边形 371"/>
          <p:cNvSpPr/>
          <p:nvPr>
            <p:custDataLst>
              <p:tags r:id="rId6"/>
            </p:custDataLst>
          </p:nvPr>
        </p:nvSpPr>
        <p:spPr>
          <a:xfrm>
            <a:off x="2057969" y="1294263"/>
            <a:ext cx="1819701" cy="456631"/>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2420" h="620">
                <a:moveTo>
                  <a:pt x="225" y="0"/>
                </a:moveTo>
                <a:lnTo>
                  <a:pt x="2195" y="0"/>
                </a:lnTo>
                <a:cubicBezTo>
                  <a:pt x="2319" y="0"/>
                  <a:pt x="2420" y="101"/>
                  <a:pt x="2420" y="225"/>
                </a:cubicBezTo>
                <a:cubicBezTo>
                  <a:pt x="2420" y="349"/>
                  <a:pt x="2319" y="450"/>
                  <a:pt x="2195" y="450"/>
                </a:cubicBezTo>
                <a:lnTo>
                  <a:pt x="629" y="450"/>
                </a:lnTo>
                <a:lnTo>
                  <a:pt x="629" y="448"/>
                </a:lnTo>
                <a:lnTo>
                  <a:pt x="181" y="448"/>
                </a:lnTo>
                <a:lnTo>
                  <a:pt x="180" y="448"/>
                </a:lnTo>
                <a:lnTo>
                  <a:pt x="172" y="448"/>
                </a:lnTo>
                <a:lnTo>
                  <a:pt x="171" y="448"/>
                </a:lnTo>
                <a:cubicBezTo>
                  <a:pt x="88" y="448"/>
                  <a:pt x="19" y="506"/>
                  <a:pt x="3" y="585"/>
                </a:cubicBezTo>
                <a:lnTo>
                  <a:pt x="2" y="593"/>
                </a:lnTo>
                <a:cubicBezTo>
                  <a:pt x="1" y="602"/>
                  <a:pt x="0" y="611"/>
                  <a:pt x="0" y="620"/>
                </a:cubicBezTo>
                <a:lnTo>
                  <a:pt x="0" y="225"/>
                </a:lnTo>
                <a:lnTo>
                  <a:pt x="0" y="202"/>
                </a:lnTo>
                <a:lnTo>
                  <a:pt x="1" y="202"/>
                </a:lnTo>
                <a:lnTo>
                  <a:pt x="1" y="202"/>
                </a:lnTo>
                <a:cubicBezTo>
                  <a:pt x="13" y="89"/>
                  <a:pt x="109" y="0"/>
                  <a:pt x="225" y="0"/>
                </a:cubicBezTo>
                <a:close/>
              </a:path>
            </a:pathLst>
          </a:custGeom>
          <a:solidFill>
            <a:schemeClr val="accent1"/>
          </a:solidFill>
          <a:ln w="0">
            <a:gradFill>
              <a:gsLst>
                <a:gs pos="0">
                  <a:schemeClr val="accent1">
                    <a:lumMod val="5000"/>
                    <a:lumOff val="95000"/>
                  </a:schemeClr>
                </a:gs>
                <a:gs pos="100000">
                  <a:schemeClr val="accent1">
                    <a:lumMod val="60000"/>
                    <a:lumOff val="4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sz="1610">
              <a:sym typeface="+mn-ea"/>
            </a:endParaRPr>
          </a:p>
        </p:txBody>
      </p:sp>
      <p:pic>
        <p:nvPicPr>
          <p:cNvPr id="351" name="图形 2"/>
          <p:cNvPicPr>
            <a:picLocks noChangeAspect="1"/>
          </p:cNvPicPr>
          <p:nvPr>
            <p:custDataLst>
              <p:tags r:id="rId7"/>
            </p:custDataLst>
          </p:nvPr>
        </p:nvPicPr>
        <p:blipFill>
          <a:blip r:embed="rId8">
            <a:extLst>
              <a:ext uri="{96DAC541-7B7A-43D3-8B79-37D633B846F1}">
                <asvg:svgBlip xmlns:asvg="http://schemas.microsoft.com/office/drawing/2016/SVG/main" r:embed="rId9"/>
              </a:ext>
            </a:extLst>
          </a:blip>
          <a:stretch>
            <a:fillRect/>
          </a:stretch>
        </p:blipFill>
        <p:spPr>
          <a:xfrm>
            <a:off x="2192740" y="1623515"/>
            <a:ext cx="2023281" cy="888242"/>
          </a:xfrm>
          <a:prstGeom prst="rect">
            <a:avLst/>
          </a:prstGeom>
        </p:spPr>
      </p:pic>
      <p:sp>
        <p:nvSpPr>
          <p:cNvPr id="352" name="标题"/>
          <p:cNvSpPr txBox="1"/>
          <p:nvPr>
            <p:custDataLst>
              <p:tags r:id="rId10"/>
            </p:custDataLst>
          </p:nvPr>
        </p:nvSpPr>
        <p:spPr>
          <a:xfrm>
            <a:off x="2263254" y="1712225"/>
            <a:ext cx="1418230" cy="728921"/>
          </a:xfrm>
          <a:prstGeom prst="rect">
            <a:avLst/>
          </a:prstGeom>
          <a:noFill/>
        </p:spPr>
        <p:txBody>
          <a:bodyPr wrap="square" lIns="0" tIns="0" rIns="0" bIns="0" rtlCol="0" anchor="ctr" anchorCtr="0">
            <a:normAutofit/>
          </a:bodyPr>
          <a:lstStyle/>
          <a:p>
            <a:pPr indent="0" algn="ctr" fontAlgn="auto">
              <a:lnSpc>
                <a:spcPct val="130000"/>
              </a:lnSpc>
            </a:pPr>
            <a:r>
              <a:rPr lang="zh-CN" altLang="en-US" sz="1610" b="1" spc="150" dirty="0">
                <a:latin typeface="+mj-ea"/>
                <a:ea typeface="+mj-ea"/>
                <a:sym typeface="+mn-ea"/>
              </a:rPr>
              <a:t>系统性</a:t>
            </a:r>
            <a:r>
              <a:rPr lang="zh-CN" altLang="en-US" sz="1610" b="1" spc="150" dirty="0">
                <a:latin typeface="+mj-ea"/>
                <a:ea typeface="+mj-ea"/>
                <a:sym typeface="+mn-ea"/>
              </a:rPr>
              <a:t>风险</a:t>
            </a:r>
            <a:endParaRPr lang="zh-CN" altLang="en-US" sz="1610" b="1" spc="150" dirty="0">
              <a:latin typeface="+mj-ea"/>
              <a:ea typeface="+mj-ea"/>
              <a:sym typeface="+mn-ea"/>
            </a:endParaRPr>
          </a:p>
        </p:txBody>
      </p:sp>
      <p:sp>
        <p:nvSpPr>
          <p:cNvPr id="355" name="平行四边形 354"/>
          <p:cNvSpPr/>
          <p:nvPr>
            <p:custDataLst>
              <p:tags r:id="rId11"/>
            </p:custDataLst>
          </p:nvPr>
        </p:nvSpPr>
        <p:spPr>
          <a:xfrm>
            <a:off x="2263254" y="1294831"/>
            <a:ext cx="254190" cy="346312"/>
          </a:xfrm>
          <a:prstGeom prst="parallelogram">
            <a:avLst>
              <a:gd name="adj" fmla="val 45714"/>
            </a:avLst>
          </a:prstGeom>
          <a:solidFill>
            <a:schemeClr val="accent1">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10"/>
          </a:p>
        </p:txBody>
      </p:sp>
      <p:sp>
        <p:nvSpPr>
          <p:cNvPr id="356" name="平行四边形 355"/>
          <p:cNvSpPr/>
          <p:nvPr>
            <p:custDataLst>
              <p:tags r:id="rId12"/>
            </p:custDataLst>
          </p:nvPr>
        </p:nvSpPr>
        <p:spPr>
          <a:xfrm>
            <a:off x="2780731" y="1294831"/>
            <a:ext cx="254190" cy="346312"/>
          </a:xfrm>
          <a:prstGeom prst="parallelogram">
            <a:avLst>
              <a:gd name="adj" fmla="val 45714"/>
            </a:avLst>
          </a:prstGeom>
          <a:solidFill>
            <a:schemeClr val="accent1">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10"/>
          </a:p>
        </p:txBody>
      </p:sp>
      <p:sp>
        <p:nvSpPr>
          <p:cNvPr id="357" name="平行四边形 356"/>
          <p:cNvSpPr/>
          <p:nvPr>
            <p:custDataLst>
              <p:tags r:id="rId13"/>
            </p:custDataLst>
          </p:nvPr>
        </p:nvSpPr>
        <p:spPr>
          <a:xfrm>
            <a:off x="3298209" y="1294831"/>
            <a:ext cx="254190" cy="346312"/>
          </a:xfrm>
          <a:prstGeom prst="parallelogram">
            <a:avLst>
              <a:gd name="adj" fmla="val 45714"/>
            </a:avLst>
          </a:prstGeom>
          <a:solidFill>
            <a:schemeClr val="accent1">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10"/>
          </a:p>
        </p:txBody>
      </p:sp>
      <p:sp>
        <p:nvSpPr>
          <p:cNvPr id="359" name="椭圆 358"/>
          <p:cNvSpPr/>
          <p:nvPr>
            <p:custDataLst>
              <p:tags r:id="rId14"/>
            </p:custDataLst>
          </p:nvPr>
        </p:nvSpPr>
        <p:spPr>
          <a:xfrm>
            <a:off x="3977185" y="1831075"/>
            <a:ext cx="444690" cy="44469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10"/>
          </a:p>
        </p:txBody>
      </p:sp>
      <p:sp>
        <p:nvSpPr>
          <p:cNvPr id="360" name="椭圆 359"/>
          <p:cNvSpPr/>
          <p:nvPr>
            <p:custDataLst>
              <p:tags r:id="rId15"/>
            </p:custDataLst>
          </p:nvPr>
        </p:nvSpPr>
        <p:spPr>
          <a:xfrm>
            <a:off x="4011873" y="1865763"/>
            <a:ext cx="375882" cy="37588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10"/>
          </a:p>
        </p:txBody>
      </p:sp>
      <p:pic>
        <p:nvPicPr>
          <p:cNvPr id="361" name="图片 360" descr="343435383036303b343532343136343bcfeec4bfb7b6cea7"/>
          <p:cNvPicPr>
            <a:picLocks noChangeAspect="1"/>
          </p:cNvPicPr>
          <p:nvPr>
            <p:custDataLst>
              <p:tags r:id="rId16"/>
            </p:custDataLst>
          </p:nvPr>
        </p:nvPicPr>
        <p:blipFill>
          <a:blip r:embed="rId17">
            <a:extLst>
              <a:ext uri="{96DAC541-7B7A-43D3-8B79-37D633B846F1}">
                <asvg:svgBlip xmlns:asvg="http://schemas.microsoft.com/office/drawing/2016/SVG/main" r:embed="rId18"/>
              </a:ext>
            </a:extLst>
          </a:blip>
          <a:stretch>
            <a:fillRect/>
          </a:stretch>
        </p:blipFill>
        <p:spPr>
          <a:xfrm>
            <a:off x="4095466" y="1949355"/>
            <a:ext cx="208697" cy="208697"/>
          </a:xfrm>
          <a:prstGeom prst="rect">
            <a:avLst/>
          </a:prstGeom>
        </p:spPr>
      </p:pic>
      <p:sp>
        <p:nvSpPr>
          <p:cNvPr id="362" name="序号"/>
          <p:cNvSpPr txBox="1"/>
          <p:nvPr>
            <p:custDataLst>
              <p:tags r:id="rId19"/>
            </p:custDataLst>
          </p:nvPr>
        </p:nvSpPr>
        <p:spPr>
          <a:xfrm>
            <a:off x="2313864" y="1294831"/>
            <a:ext cx="1317009" cy="307075"/>
          </a:xfrm>
          <a:prstGeom prst="rect">
            <a:avLst/>
          </a:prstGeom>
          <a:noFill/>
        </p:spPr>
        <p:txBody>
          <a:bodyPr wrap="square" lIns="0" tIns="0" rIns="0" bIns="0" rtlCol="0" anchor="ctr" anchorCtr="0">
            <a:normAutofit lnSpcReduction="20000"/>
          </a:bodyPr>
          <a:lstStyle/>
          <a:p>
            <a:pPr lvl="0" algn="ctr">
              <a:lnSpc>
                <a:spcPct val="130000"/>
              </a:lnSpc>
              <a:buClrTx/>
              <a:buSzTx/>
              <a:buFontTx/>
            </a:pPr>
            <a:r>
              <a:rPr lang="en-US" altLang="zh-CN" sz="1790" b="1" spc="150" dirty="0">
                <a:solidFill>
                  <a:srgbClr val="FFFFFF"/>
                </a:solidFill>
                <a:latin typeface="+mj-ea"/>
                <a:ea typeface="+mj-ea"/>
                <a:sym typeface="+mn-ea"/>
              </a:rPr>
              <a:t>01</a:t>
            </a:r>
            <a:endParaRPr lang="en-US" altLang="zh-CN" sz="1790" b="1" spc="150" dirty="0">
              <a:solidFill>
                <a:srgbClr val="FFFFFF"/>
              </a:solidFill>
              <a:latin typeface="+mj-ea"/>
              <a:ea typeface="+mj-ea"/>
              <a:sym typeface="+mn-ea"/>
            </a:endParaRPr>
          </a:p>
        </p:txBody>
      </p:sp>
      <p:sp>
        <p:nvSpPr>
          <p:cNvPr id="7" name="任意多边形 6"/>
          <p:cNvSpPr/>
          <p:nvPr>
            <p:custDataLst>
              <p:tags r:id="rId20"/>
            </p:custDataLst>
          </p:nvPr>
        </p:nvSpPr>
        <p:spPr>
          <a:xfrm flipH="1">
            <a:off x="6945573" y="2709649"/>
            <a:ext cx="142733" cy="252484"/>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94" h="343">
                <a:moveTo>
                  <a:pt x="171" y="0"/>
                </a:moveTo>
                <a:lnTo>
                  <a:pt x="172" y="0"/>
                </a:lnTo>
                <a:lnTo>
                  <a:pt x="180" y="0"/>
                </a:lnTo>
                <a:lnTo>
                  <a:pt x="181" y="0"/>
                </a:lnTo>
                <a:lnTo>
                  <a:pt x="189" y="1"/>
                </a:lnTo>
                <a:lnTo>
                  <a:pt x="194" y="2"/>
                </a:lnTo>
                <a:lnTo>
                  <a:pt x="194" y="194"/>
                </a:lnTo>
                <a:lnTo>
                  <a:pt x="194" y="341"/>
                </a:lnTo>
                <a:lnTo>
                  <a:pt x="189" y="342"/>
                </a:lnTo>
                <a:cubicBezTo>
                  <a:pt x="183" y="343"/>
                  <a:pt x="177" y="343"/>
                  <a:pt x="171" y="343"/>
                </a:cubicBezTo>
                <a:cubicBezTo>
                  <a:pt x="102" y="343"/>
                  <a:pt x="43" y="302"/>
                  <a:pt x="16" y="244"/>
                </a:cubicBezTo>
                <a:lnTo>
                  <a:pt x="15" y="241"/>
                </a:lnTo>
                <a:lnTo>
                  <a:pt x="14" y="239"/>
                </a:lnTo>
                <a:cubicBezTo>
                  <a:pt x="10" y="231"/>
                  <a:pt x="6" y="222"/>
                  <a:pt x="4" y="213"/>
                </a:cubicBezTo>
                <a:lnTo>
                  <a:pt x="2" y="204"/>
                </a:lnTo>
                <a:lnTo>
                  <a:pt x="0" y="204"/>
                </a:lnTo>
                <a:lnTo>
                  <a:pt x="0" y="180"/>
                </a:lnTo>
                <a:lnTo>
                  <a:pt x="0" y="177"/>
                </a:lnTo>
                <a:lnTo>
                  <a:pt x="0" y="172"/>
                </a:lnTo>
                <a:cubicBezTo>
                  <a:pt x="0" y="163"/>
                  <a:pt x="1" y="154"/>
                  <a:pt x="2" y="145"/>
                </a:cubicBezTo>
                <a:lnTo>
                  <a:pt x="3" y="137"/>
                </a:lnTo>
                <a:cubicBezTo>
                  <a:pt x="19" y="58"/>
                  <a:pt x="88" y="0"/>
                  <a:pt x="171"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sz="1610">
              <a:sym typeface="+mn-ea"/>
            </a:endParaRPr>
          </a:p>
        </p:txBody>
      </p:sp>
      <p:sp>
        <p:nvSpPr>
          <p:cNvPr id="8" name="任意多边形 7"/>
          <p:cNvSpPr/>
          <p:nvPr>
            <p:custDataLst>
              <p:tags r:id="rId21"/>
            </p:custDataLst>
          </p:nvPr>
        </p:nvSpPr>
        <p:spPr>
          <a:xfrm flipH="1">
            <a:off x="5266899" y="2378122"/>
            <a:ext cx="1819701" cy="456631"/>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2420" h="620">
                <a:moveTo>
                  <a:pt x="225" y="0"/>
                </a:moveTo>
                <a:lnTo>
                  <a:pt x="2195" y="0"/>
                </a:lnTo>
                <a:cubicBezTo>
                  <a:pt x="2319" y="0"/>
                  <a:pt x="2420" y="101"/>
                  <a:pt x="2420" y="225"/>
                </a:cubicBezTo>
                <a:cubicBezTo>
                  <a:pt x="2420" y="349"/>
                  <a:pt x="2319" y="450"/>
                  <a:pt x="2195" y="450"/>
                </a:cubicBezTo>
                <a:lnTo>
                  <a:pt x="629" y="450"/>
                </a:lnTo>
                <a:lnTo>
                  <a:pt x="629" y="448"/>
                </a:lnTo>
                <a:lnTo>
                  <a:pt x="181" y="448"/>
                </a:lnTo>
                <a:lnTo>
                  <a:pt x="180" y="448"/>
                </a:lnTo>
                <a:lnTo>
                  <a:pt x="172" y="448"/>
                </a:lnTo>
                <a:lnTo>
                  <a:pt x="171" y="448"/>
                </a:lnTo>
                <a:cubicBezTo>
                  <a:pt x="88" y="448"/>
                  <a:pt x="19" y="506"/>
                  <a:pt x="3" y="585"/>
                </a:cubicBezTo>
                <a:lnTo>
                  <a:pt x="2" y="593"/>
                </a:lnTo>
                <a:cubicBezTo>
                  <a:pt x="1" y="602"/>
                  <a:pt x="0" y="611"/>
                  <a:pt x="0" y="620"/>
                </a:cubicBezTo>
                <a:lnTo>
                  <a:pt x="0" y="225"/>
                </a:lnTo>
                <a:lnTo>
                  <a:pt x="0" y="202"/>
                </a:lnTo>
                <a:lnTo>
                  <a:pt x="1" y="202"/>
                </a:lnTo>
                <a:lnTo>
                  <a:pt x="1" y="202"/>
                </a:lnTo>
                <a:cubicBezTo>
                  <a:pt x="13" y="89"/>
                  <a:pt x="109" y="0"/>
                  <a:pt x="225" y="0"/>
                </a:cubicBezTo>
                <a:close/>
              </a:path>
            </a:pathLst>
          </a:custGeom>
          <a:solidFill>
            <a:schemeClr val="accent1"/>
          </a:solidFill>
          <a:ln w="0">
            <a:gradFill>
              <a:gsLst>
                <a:gs pos="0">
                  <a:schemeClr val="accent1">
                    <a:lumMod val="5000"/>
                    <a:lumOff val="95000"/>
                  </a:schemeClr>
                </a:gs>
                <a:gs pos="100000">
                  <a:schemeClr val="accent1">
                    <a:lumMod val="60000"/>
                    <a:lumOff val="4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endParaRPr lang="zh-CN" altLang="en-US" sz="1610">
              <a:sym typeface="+mn-ea"/>
            </a:endParaRPr>
          </a:p>
        </p:txBody>
      </p:sp>
      <p:pic>
        <p:nvPicPr>
          <p:cNvPr id="10" name="图形 2"/>
          <p:cNvPicPr>
            <a:picLocks noChangeAspect="1"/>
          </p:cNvPicPr>
          <p:nvPr>
            <p:custDataLst>
              <p:tags r:id="rId22"/>
            </p:custDataLst>
          </p:nvPr>
        </p:nvPicPr>
        <p:blipFill>
          <a:blip r:embed="rId8">
            <a:extLst>
              <a:ext uri="{96DAC541-7B7A-43D3-8B79-37D633B846F1}">
                <asvg:svgBlip xmlns:asvg="http://schemas.microsoft.com/office/drawing/2016/SVG/main" r:embed="rId9"/>
              </a:ext>
            </a:extLst>
          </a:blip>
          <a:stretch>
            <a:fillRect/>
          </a:stretch>
        </p:blipFill>
        <p:spPr>
          <a:xfrm flipH="1">
            <a:off x="4929116" y="2707375"/>
            <a:ext cx="2023281" cy="888242"/>
          </a:xfrm>
          <a:prstGeom prst="rect">
            <a:avLst/>
          </a:prstGeom>
        </p:spPr>
      </p:pic>
      <p:sp>
        <p:nvSpPr>
          <p:cNvPr id="15" name="标题"/>
          <p:cNvSpPr txBox="1"/>
          <p:nvPr>
            <p:custDataLst>
              <p:tags r:id="rId23"/>
            </p:custDataLst>
          </p:nvPr>
        </p:nvSpPr>
        <p:spPr>
          <a:xfrm flipH="1">
            <a:off x="5463085" y="2796085"/>
            <a:ext cx="1418230" cy="728921"/>
          </a:xfrm>
          <a:prstGeom prst="rect">
            <a:avLst/>
          </a:prstGeom>
          <a:noFill/>
        </p:spPr>
        <p:txBody>
          <a:bodyPr wrap="square" lIns="0" tIns="0" rIns="0" bIns="0" rtlCol="0" anchor="ctr" anchorCtr="0">
            <a:normAutofit/>
          </a:bodyPr>
          <a:lstStyle/>
          <a:p>
            <a:pPr indent="0" algn="ctr" fontAlgn="auto">
              <a:lnSpc>
                <a:spcPct val="130000"/>
              </a:lnSpc>
            </a:pPr>
            <a:r>
              <a:rPr lang="zh-CN" altLang="en-US" sz="1610" b="1" spc="150" dirty="0">
                <a:latin typeface="+mj-ea"/>
                <a:ea typeface="+mj-ea"/>
                <a:sym typeface="+mn-ea"/>
              </a:rPr>
              <a:t>非系统性</a:t>
            </a:r>
            <a:r>
              <a:rPr lang="zh-CN" altLang="en-US" sz="1610" b="1" spc="150" dirty="0">
                <a:latin typeface="+mj-ea"/>
                <a:ea typeface="+mj-ea"/>
                <a:sym typeface="+mn-ea"/>
              </a:rPr>
              <a:t>风险</a:t>
            </a:r>
            <a:endParaRPr lang="zh-CN" altLang="en-US" sz="1610" b="1" spc="150" dirty="0">
              <a:latin typeface="+mj-ea"/>
              <a:ea typeface="+mj-ea"/>
              <a:sym typeface="+mn-ea"/>
            </a:endParaRPr>
          </a:p>
        </p:txBody>
      </p:sp>
      <p:sp>
        <p:nvSpPr>
          <p:cNvPr id="4" name="平行四边形 3"/>
          <p:cNvSpPr/>
          <p:nvPr>
            <p:custDataLst>
              <p:tags r:id="rId24"/>
            </p:custDataLst>
          </p:nvPr>
        </p:nvSpPr>
        <p:spPr>
          <a:xfrm flipH="1">
            <a:off x="6627125" y="2378691"/>
            <a:ext cx="254190" cy="346312"/>
          </a:xfrm>
          <a:prstGeom prst="parallelogram">
            <a:avLst>
              <a:gd name="adj" fmla="val 45714"/>
            </a:avLst>
          </a:prstGeom>
          <a:solidFill>
            <a:schemeClr val="accent1">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10"/>
          </a:p>
        </p:txBody>
      </p:sp>
      <p:sp>
        <p:nvSpPr>
          <p:cNvPr id="6" name="平行四边形 5"/>
          <p:cNvSpPr/>
          <p:nvPr>
            <p:custDataLst>
              <p:tags r:id="rId25"/>
            </p:custDataLst>
          </p:nvPr>
        </p:nvSpPr>
        <p:spPr>
          <a:xfrm flipH="1">
            <a:off x="6109648" y="2378691"/>
            <a:ext cx="254190" cy="346312"/>
          </a:xfrm>
          <a:prstGeom prst="parallelogram">
            <a:avLst>
              <a:gd name="adj" fmla="val 45714"/>
            </a:avLst>
          </a:prstGeom>
          <a:solidFill>
            <a:schemeClr val="accent1">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10"/>
          </a:p>
        </p:txBody>
      </p:sp>
      <p:sp>
        <p:nvSpPr>
          <p:cNvPr id="9" name="平行四边形 8"/>
          <p:cNvSpPr/>
          <p:nvPr>
            <p:custDataLst>
              <p:tags r:id="rId26"/>
            </p:custDataLst>
          </p:nvPr>
        </p:nvSpPr>
        <p:spPr>
          <a:xfrm flipH="1">
            <a:off x="5592739" y="2378691"/>
            <a:ext cx="254190" cy="346312"/>
          </a:xfrm>
          <a:prstGeom prst="parallelogram">
            <a:avLst>
              <a:gd name="adj" fmla="val 45714"/>
            </a:avLst>
          </a:prstGeom>
          <a:solidFill>
            <a:schemeClr val="accent1">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10"/>
          </a:p>
        </p:txBody>
      </p:sp>
      <p:sp>
        <p:nvSpPr>
          <p:cNvPr id="11" name="椭圆 10"/>
          <p:cNvSpPr/>
          <p:nvPr>
            <p:custDataLst>
              <p:tags r:id="rId27"/>
            </p:custDataLst>
          </p:nvPr>
        </p:nvSpPr>
        <p:spPr>
          <a:xfrm flipH="1">
            <a:off x="4705634" y="2914934"/>
            <a:ext cx="444690" cy="44469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10"/>
          </a:p>
        </p:txBody>
      </p:sp>
      <p:sp>
        <p:nvSpPr>
          <p:cNvPr id="13" name="椭圆 12"/>
          <p:cNvSpPr/>
          <p:nvPr>
            <p:custDataLst>
              <p:tags r:id="rId28"/>
            </p:custDataLst>
          </p:nvPr>
        </p:nvSpPr>
        <p:spPr>
          <a:xfrm flipH="1">
            <a:off x="4740322" y="2949622"/>
            <a:ext cx="375882" cy="37588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10"/>
          </a:p>
        </p:txBody>
      </p:sp>
      <p:sp>
        <p:nvSpPr>
          <p:cNvPr id="14" name="序号"/>
          <p:cNvSpPr txBox="1"/>
          <p:nvPr>
            <p:custDataLst>
              <p:tags r:id="rId29"/>
            </p:custDataLst>
          </p:nvPr>
        </p:nvSpPr>
        <p:spPr>
          <a:xfrm flipH="1">
            <a:off x="5513696" y="2378691"/>
            <a:ext cx="1317009" cy="307075"/>
          </a:xfrm>
          <a:prstGeom prst="rect">
            <a:avLst/>
          </a:prstGeom>
          <a:noFill/>
        </p:spPr>
        <p:txBody>
          <a:bodyPr wrap="square" lIns="0" tIns="0" rIns="0" bIns="0" rtlCol="0" anchor="ctr" anchorCtr="0">
            <a:normAutofit lnSpcReduction="20000"/>
          </a:bodyPr>
          <a:lstStyle/>
          <a:p>
            <a:pPr lvl="0" algn="ctr">
              <a:lnSpc>
                <a:spcPct val="130000"/>
              </a:lnSpc>
              <a:buClrTx/>
              <a:buSzTx/>
              <a:buFontTx/>
            </a:pPr>
            <a:r>
              <a:rPr lang="en-US" altLang="zh-CN" sz="1790" b="1" spc="150" dirty="0">
                <a:solidFill>
                  <a:srgbClr val="FFFFFF"/>
                </a:solidFill>
                <a:latin typeface="+mj-ea"/>
                <a:ea typeface="+mj-ea"/>
                <a:sym typeface="+mn-ea"/>
              </a:rPr>
              <a:t>02</a:t>
            </a:r>
            <a:endParaRPr lang="en-US" altLang="zh-CN" sz="1790" b="1" spc="150" dirty="0">
              <a:solidFill>
                <a:srgbClr val="FFFFFF"/>
              </a:solidFill>
              <a:latin typeface="+mj-ea"/>
              <a:ea typeface="+mj-ea"/>
              <a:sym typeface="+mn-ea"/>
            </a:endParaRPr>
          </a:p>
        </p:txBody>
      </p:sp>
      <p:pic>
        <p:nvPicPr>
          <p:cNvPr id="27" name="图片 26" descr="343439383331313b343532303032383bbfcdbba7b9dcc0ed"/>
          <p:cNvPicPr>
            <a:picLocks noChangeAspect="1"/>
          </p:cNvPicPr>
          <p:nvPr>
            <p:custDataLst>
              <p:tags r:id="rId30"/>
            </p:custDataLst>
          </p:nvPr>
        </p:nvPicPr>
        <p:blipFill>
          <a:blip r:embed="rId31">
            <a:extLst>
              <a:ext uri="{96DAC541-7B7A-43D3-8B79-37D633B846F1}">
                <asvg:svgBlip xmlns:asvg="http://schemas.microsoft.com/office/drawing/2016/SVG/main" r:embed="rId32"/>
              </a:ext>
            </a:extLst>
          </a:blip>
          <a:stretch>
            <a:fillRect/>
          </a:stretch>
        </p:blipFill>
        <p:spPr>
          <a:xfrm>
            <a:off x="4825621" y="3034921"/>
            <a:ext cx="204716" cy="20471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820715" y="151215"/>
            <a:ext cx="3830320" cy="483870"/>
          </a:xfrm>
          <a:prstGeom prst="rect">
            <a:avLst/>
          </a:prstGeom>
        </p:spPr>
        <p:txBody>
          <a:bodyPr wrap="none" lIns="68580" tIns="34290" rIns="68580" bIns="34290">
            <a:spAutoFit/>
          </a:bodyPr>
          <a:p>
            <a:r>
              <a:rPr lang="zh-CN" altLang="en-US" sz="2700" b="1" dirty="0">
                <a:solidFill>
                  <a:srgbClr val="936419"/>
                </a:solidFill>
                <a:latin typeface="微软雅黑" panose="020B0503020204020204" charset="-122"/>
                <a:ea typeface="微软雅黑" panose="020B0503020204020204" charset="-122"/>
              </a:rPr>
              <a:t>金融风险的类别</a:t>
            </a:r>
            <a:r>
              <a:rPr lang="en-US" altLang="zh-CN" sz="2700" b="1" dirty="0">
                <a:solidFill>
                  <a:srgbClr val="936419"/>
                </a:solidFill>
                <a:latin typeface="微软雅黑" panose="020B0503020204020204" charset="-122"/>
                <a:ea typeface="微软雅黑" panose="020B0503020204020204" charset="-122"/>
              </a:rPr>
              <a:t>-</a:t>
            </a:r>
            <a:r>
              <a:rPr lang="zh-CN" altLang="en-US" b="1" dirty="0">
                <a:solidFill>
                  <a:schemeClr val="tx1"/>
                </a:solidFill>
                <a:latin typeface="微软雅黑" panose="020B0503020204020204" charset="-122"/>
                <a:ea typeface="微软雅黑" panose="020B0503020204020204" charset="-122"/>
              </a:rPr>
              <a:t>系统性风险</a:t>
            </a:r>
            <a:endParaRPr lang="zh-CN" altLang="en-US" b="1" dirty="0">
              <a:solidFill>
                <a:schemeClr val="tx1"/>
              </a:solidFill>
              <a:latin typeface="微软雅黑" panose="020B0503020204020204" charset="-122"/>
              <a:ea typeface="微软雅黑" panose="020B0503020204020204" charset="-122"/>
            </a:endParaRPr>
          </a:p>
        </p:txBody>
      </p:sp>
      <p:sp>
        <p:nvSpPr>
          <p:cNvPr id="34" name="圆角矩形 33"/>
          <p:cNvSpPr/>
          <p:nvPr>
            <p:custDataLst>
              <p:tags r:id="rId2"/>
            </p:custDataLst>
          </p:nvPr>
        </p:nvSpPr>
        <p:spPr>
          <a:xfrm>
            <a:off x="870541" y="1535924"/>
            <a:ext cx="7363753" cy="1870492"/>
          </a:xfrm>
          <a:prstGeom prst="roundRect">
            <a:avLst/>
          </a:prstGeom>
          <a:solidFill>
            <a:srgbClr val="F5F5F5"/>
          </a:solidFill>
          <a:ln>
            <a:noFill/>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endParaRPr lang="zh-CN" altLang="en-US"/>
          </a:p>
        </p:txBody>
      </p:sp>
      <p:sp>
        <p:nvSpPr>
          <p:cNvPr id="35" name="椭圆 34"/>
          <p:cNvSpPr/>
          <p:nvPr>
            <p:custDataLst>
              <p:tags r:id="rId3"/>
            </p:custDataLst>
          </p:nvPr>
        </p:nvSpPr>
        <p:spPr>
          <a:xfrm>
            <a:off x="695682" y="1176356"/>
            <a:ext cx="594766" cy="594766"/>
          </a:xfrm>
          <a:prstGeom prst="ellipse">
            <a:avLst/>
          </a:prstGeom>
          <a:gradFill>
            <a:gsLst>
              <a:gs pos="100000">
                <a:schemeClr val="accent1">
                  <a:alpha val="50000"/>
                </a:schemeClr>
              </a:gs>
              <a:gs pos="0">
                <a:schemeClr val="accent1"/>
              </a:gs>
            </a:gsLst>
            <a:lin ang="5400000" scaled="0"/>
          </a:gradFill>
          <a:ln>
            <a:noFill/>
          </a:ln>
          <a:effectLst>
            <a:outerShdw blurRad="76200" dist="38100" dir="2700000" algn="tl" rotWithShape="0">
              <a:schemeClr val="accent1">
                <a:lumMod val="75000"/>
                <a:alpha val="40000"/>
              </a:schemeClr>
            </a:outerShdw>
          </a:effectLst>
        </p:spPr>
        <p:style>
          <a:lnRef idx="2">
            <a:srgbClr val="376FFF">
              <a:shade val="50000"/>
            </a:srgbClr>
          </a:lnRef>
          <a:fillRef idx="1">
            <a:srgbClr val="376FFF"/>
          </a:fillRef>
          <a:effectRef idx="0">
            <a:srgbClr val="376FFF"/>
          </a:effectRef>
          <a:fontRef idx="minor">
            <a:srgbClr val="FFFFFF"/>
          </a:fontRef>
        </p:style>
        <p:txBody>
          <a:bodyPr rtlCol="0" anchor="ctr"/>
          <a:lstStyle/>
          <a:p>
            <a:pPr algn="ctr"/>
            <a:endParaRPr lang="zh-CN" altLang="en-US"/>
          </a:p>
        </p:txBody>
      </p:sp>
      <p:sp>
        <p:nvSpPr>
          <p:cNvPr id="36" name="正文"/>
          <p:cNvSpPr txBox="1"/>
          <p:nvPr>
            <p:custDataLst>
              <p:tags r:id="rId4"/>
            </p:custDataLst>
          </p:nvPr>
        </p:nvSpPr>
        <p:spPr>
          <a:xfrm>
            <a:off x="1600760" y="2464396"/>
            <a:ext cx="6166836" cy="850896"/>
          </a:xfrm>
          <a:prstGeom prst="rect">
            <a:avLst/>
          </a:prstGeom>
          <a:ln>
            <a:noFill/>
            <a:prstDash val="sysDash"/>
          </a:ln>
        </p:spPr>
        <p:txBody>
          <a:bodyPr vert="horz" lIns="0" tIns="0" rIns="0" bIns="0" rtlCol="0"/>
          <a:lstStyle>
            <a:lvl1pPr marL="228600" marR="0" lvl="0" indent="-228600" fontAlgn="auto">
              <a:lnSpc>
                <a:spcPct val="130000"/>
              </a:lnSpc>
              <a:spcBef>
                <a:spcPts val="0"/>
              </a:spcBef>
              <a:spcAft>
                <a:spcPts val="1000"/>
              </a:spcAft>
              <a:buFont typeface="Arial" panose="020B0604020202020204" pitchFamily="34" charset="0"/>
              <a:buChar char="●"/>
              <a:defRPr kumimoji="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indent="0">
              <a:buNone/>
            </a:pPr>
            <a:r>
              <a:rPr lang="zh-CN" altLang="en-US" sz="1600" spc="130" dirty="0">
                <a:ln>
                  <a:noFill/>
                  <a:prstDash val="sysDot"/>
                </a:ln>
                <a:solidFill>
                  <a:schemeClr val="tx1"/>
                </a:solidFill>
                <a:latin typeface="+mn-ea"/>
                <a:ea typeface="+mn-ea"/>
                <a:sym typeface="+mn-ea"/>
              </a:rPr>
              <a:t>系统性风险是指金融机构从事金融活动或交易所在的整个系统(机构系统或市场系统)因外部因素的冲击或内部因素的牵连而发生剧烈波动、危机或瘫痪，使单个金融机构不能幸免从而遭受经济损失的可能性。这种风险不能通过分散投资加以消除，因此又被称为不可分散风险。系统性风险可以用贝塔系数来衡量。</a:t>
            </a:r>
            <a:endParaRPr lang="zh-CN" altLang="en-US" sz="1600" spc="130" dirty="0">
              <a:ln>
                <a:noFill/>
                <a:prstDash val="sysDot"/>
              </a:ln>
              <a:solidFill>
                <a:schemeClr val="tx1"/>
              </a:solidFill>
              <a:latin typeface="+mn-ea"/>
              <a:ea typeface="+mn-ea"/>
              <a:sym typeface="+mn-ea"/>
            </a:endParaRPr>
          </a:p>
        </p:txBody>
      </p:sp>
      <p:sp>
        <p:nvSpPr>
          <p:cNvPr id="37" name="标题"/>
          <p:cNvSpPr txBox="1"/>
          <p:nvPr>
            <p:custDataLst>
              <p:tags r:id="rId5"/>
            </p:custDataLst>
          </p:nvPr>
        </p:nvSpPr>
        <p:spPr>
          <a:xfrm>
            <a:off x="1600760" y="1744030"/>
            <a:ext cx="6166836" cy="731450"/>
          </a:xfrm>
          <a:prstGeom prst="rect">
            <a:avLst/>
          </a:prstGeom>
          <a:noFill/>
        </p:spPr>
        <p:txBody>
          <a:bodyPr wrap="square" lIns="0" tIns="0" rIns="0" bIns="0" rtlCol="0" anchor="ctr" anchorCtr="0">
            <a:normAutofit/>
          </a:bodyPr>
          <a:lstStyle/>
          <a:p>
            <a:pPr>
              <a:lnSpc>
                <a:spcPct val="100000"/>
              </a:lnSpc>
            </a:pPr>
            <a:r>
              <a:rPr lang="zh-CN" altLang="en-US" b="1" spc="100" dirty="0">
                <a:solidFill>
                  <a:schemeClr val="tx1"/>
                </a:solidFill>
                <a:uFillTx/>
                <a:latin typeface="+mj-ea"/>
                <a:ea typeface="+mj-ea"/>
                <a:cs typeface="微软雅黑" panose="020B0503020204020204" charset="-122"/>
                <a:sym typeface="+mn-ea"/>
              </a:rPr>
              <a:t>概念</a:t>
            </a:r>
            <a:endParaRPr lang="zh-CN" altLang="en-US" b="1" spc="100" dirty="0">
              <a:solidFill>
                <a:schemeClr val="tx1"/>
              </a:solidFill>
              <a:uFillTx/>
              <a:latin typeface="+mj-ea"/>
              <a:ea typeface="+mj-ea"/>
              <a:cs typeface="微软雅黑" panose="020B0503020204020204" charset="-122"/>
              <a:sym typeface="+mn-e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820715" y="151215"/>
            <a:ext cx="3830320" cy="914400"/>
          </a:xfrm>
          <a:prstGeom prst="rect">
            <a:avLst/>
          </a:prstGeom>
        </p:spPr>
        <p:txBody>
          <a:bodyPr wrap="none" lIns="68580" tIns="34290" rIns="68580" bIns="34290">
            <a:spAutoFit/>
          </a:bodyPr>
          <a:p>
            <a:pPr algn="l"/>
            <a:r>
              <a:rPr lang="zh-CN" altLang="en-US" sz="2700" b="1" dirty="0">
                <a:solidFill>
                  <a:srgbClr val="936419"/>
                </a:solidFill>
                <a:latin typeface="微软雅黑" panose="020B0503020204020204" charset="-122"/>
                <a:ea typeface="微软雅黑" panose="020B0503020204020204" charset="-122"/>
              </a:rPr>
              <a:t>金融风险的类别</a:t>
            </a:r>
            <a:r>
              <a:rPr lang="en-US" altLang="zh-CN" sz="2700" b="1" dirty="0">
                <a:solidFill>
                  <a:srgbClr val="936419"/>
                </a:solidFill>
                <a:latin typeface="微软雅黑" panose="020B0503020204020204" charset="-122"/>
                <a:ea typeface="微软雅黑" panose="020B0503020204020204" charset="-122"/>
                <a:sym typeface="+mn-ea"/>
              </a:rPr>
              <a:t>-</a:t>
            </a:r>
            <a:r>
              <a:rPr lang="zh-CN" altLang="en-US" b="1" dirty="0">
                <a:latin typeface="微软雅黑" panose="020B0503020204020204" charset="-122"/>
                <a:ea typeface="微软雅黑" panose="020B0503020204020204" charset="-122"/>
                <a:sym typeface="+mn-ea"/>
              </a:rPr>
              <a:t>系统性风险</a:t>
            </a:r>
            <a:endParaRPr lang="zh-CN" altLang="en-US" sz="2800" b="1" dirty="0">
              <a:solidFill>
                <a:schemeClr val="tx1"/>
              </a:solidFill>
              <a:latin typeface="微软雅黑" panose="020B0503020204020204" charset="-122"/>
              <a:ea typeface="微软雅黑" panose="020B0503020204020204" charset="-122"/>
            </a:endParaRPr>
          </a:p>
          <a:p>
            <a:endParaRPr lang="zh-CN" altLang="en-US" sz="2800" b="1" dirty="0">
              <a:solidFill>
                <a:schemeClr val="tx1"/>
              </a:solidFill>
              <a:latin typeface="微软雅黑" panose="020B0503020204020204" charset="-122"/>
              <a:ea typeface="微软雅黑" panose="020B0503020204020204" charset="-122"/>
            </a:endParaRPr>
          </a:p>
        </p:txBody>
      </p:sp>
      <p:graphicFrame>
        <p:nvGraphicFramePr>
          <p:cNvPr id="2" name="图示 1"/>
          <p:cNvGraphicFramePr/>
          <p:nvPr/>
        </p:nvGraphicFramePr>
        <p:xfrm>
          <a:off x="820420" y="1059815"/>
          <a:ext cx="7521575" cy="31521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820715" y="151215"/>
            <a:ext cx="4058920" cy="483870"/>
          </a:xfrm>
          <a:prstGeom prst="rect">
            <a:avLst/>
          </a:prstGeom>
        </p:spPr>
        <p:txBody>
          <a:bodyPr wrap="none" lIns="68580" tIns="34290" rIns="68580" bIns="34290">
            <a:spAutoFit/>
          </a:bodyPr>
          <a:p>
            <a:r>
              <a:rPr lang="zh-CN" altLang="en-US" sz="2700" b="1" dirty="0">
                <a:solidFill>
                  <a:srgbClr val="936419"/>
                </a:solidFill>
                <a:latin typeface="微软雅黑" panose="020B0503020204020204" charset="-122"/>
                <a:ea typeface="微软雅黑" panose="020B0503020204020204" charset="-122"/>
              </a:rPr>
              <a:t>金融风险的类别</a:t>
            </a:r>
            <a:r>
              <a:rPr lang="en-US" altLang="zh-CN" sz="2700" b="1" dirty="0">
                <a:solidFill>
                  <a:srgbClr val="936419"/>
                </a:solidFill>
                <a:latin typeface="微软雅黑" panose="020B0503020204020204" charset="-122"/>
                <a:ea typeface="微软雅黑" panose="020B0503020204020204" charset="-122"/>
              </a:rPr>
              <a:t>-</a:t>
            </a:r>
            <a:r>
              <a:rPr lang="zh-CN" altLang="en-US" b="1" dirty="0">
                <a:solidFill>
                  <a:schemeClr val="tx1"/>
                </a:solidFill>
                <a:latin typeface="微软雅黑" panose="020B0503020204020204" charset="-122"/>
                <a:ea typeface="微软雅黑" panose="020B0503020204020204" charset="-122"/>
              </a:rPr>
              <a:t>非系统性风险</a:t>
            </a:r>
            <a:endParaRPr lang="zh-CN" altLang="en-US" b="1" dirty="0">
              <a:solidFill>
                <a:schemeClr val="tx1"/>
              </a:solidFill>
              <a:latin typeface="微软雅黑" panose="020B0503020204020204" charset="-122"/>
              <a:ea typeface="微软雅黑" panose="020B0503020204020204" charset="-122"/>
            </a:endParaRPr>
          </a:p>
        </p:txBody>
      </p:sp>
      <p:sp>
        <p:nvSpPr>
          <p:cNvPr id="38" name="圆角矩形 37"/>
          <p:cNvSpPr/>
          <p:nvPr>
            <p:custDataLst>
              <p:tags r:id="rId2"/>
            </p:custDataLst>
          </p:nvPr>
        </p:nvSpPr>
        <p:spPr>
          <a:xfrm>
            <a:off x="1291792" y="1640384"/>
            <a:ext cx="6946244" cy="1764439"/>
          </a:xfrm>
          <a:prstGeom prst="roundRect">
            <a:avLst/>
          </a:prstGeom>
          <a:solidFill>
            <a:srgbClr val="F5F5F5"/>
          </a:solidFill>
          <a:ln>
            <a:noFill/>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endParaRPr lang="zh-CN" altLang="en-US"/>
          </a:p>
        </p:txBody>
      </p:sp>
      <p:sp>
        <p:nvSpPr>
          <p:cNvPr id="39" name="椭圆 38"/>
          <p:cNvSpPr/>
          <p:nvPr>
            <p:custDataLst>
              <p:tags r:id="rId3"/>
            </p:custDataLst>
          </p:nvPr>
        </p:nvSpPr>
        <p:spPr>
          <a:xfrm>
            <a:off x="1126847" y="1343019"/>
            <a:ext cx="561044" cy="561044"/>
          </a:xfrm>
          <a:prstGeom prst="ellipse">
            <a:avLst/>
          </a:prstGeom>
          <a:gradFill>
            <a:gsLst>
              <a:gs pos="100000">
                <a:schemeClr val="accent2">
                  <a:alpha val="50000"/>
                </a:schemeClr>
              </a:gs>
              <a:gs pos="0">
                <a:schemeClr val="accent2"/>
              </a:gs>
            </a:gsLst>
            <a:lin ang="5400000" scaled="0"/>
          </a:gradFill>
          <a:ln>
            <a:noFill/>
          </a:ln>
          <a:effectLst>
            <a:outerShdw blurRad="76200" dist="38100" dir="2700000" algn="tl" rotWithShape="0">
              <a:schemeClr val="accent2">
                <a:lumMod val="75000"/>
                <a:alpha val="40000"/>
              </a:schemeClr>
            </a:outerShdw>
          </a:effectLst>
        </p:spPr>
        <p:style>
          <a:lnRef idx="2">
            <a:srgbClr val="376FFF">
              <a:shade val="50000"/>
            </a:srgbClr>
          </a:lnRef>
          <a:fillRef idx="1">
            <a:srgbClr val="376FFF"/>
          </a:fillRef>
          <a:effectRef idx="0">
            <a:srgbClr val="376FFF"/>
          </a:effectRef>
          <a:fontRef idx="minor">
            <a:srgbClr val="FFFFFF"/>
          </a:fontRef>
        </p:style>
        <p:txBody>
          <a:bodyPr rtlCol="0" anchor="ctr"/>
          <a:lstStyle/>
          <a:p>
            <a:pPr algn="ctr"/>
            <a:endParaRPr lang="zh-CN" altLang="en-US"/>
          </a:p>
        </p:txBody>
      </p:sp>
      <p:sp>
        <p:nvSpPr>
          <p:cNvPr id="40" name="正文"/>
          <p:cNvSpPr txBox="1"/>
          <p:nvPr>
            <p:custDataLst>
              <p:tags r:id="rId4"/>
            </p:custDataLst>
          </p:nvPr>
        </p:nvSpPr>
        <p:spPr>
          <a:xfrm>
            <a:off x="1980609" y="2484852"/>
            <a:ext cx="5817190" cy="802652"/>
          </a:xfrm>
          <a:prstGeom prst="rect">
            <a:avLst/>
          </a:prstGeom>
          <a:ln>
            <a:noFill/>
            <a:prstDash val="sysDash"/>
          </a:ln>
        </p:spPr>
        <p:txBody>
          <a:bodyPr vert="horz" lIns="0" tIns="0" rIns="0" bIns="0" rtlCol="0"/>
          <a:lstStyle>
            <a:lvl1pPr marL="228600" marR="0" lvl="0" indent="-228600" fontAlgn="auto">
              <a:lnSpc>
                <a:spcPct val="130000"/>
              </a:lnSpc>
              <a:spcBef>
                <a:spcPts val="0"/>
              </a:spcBef>
              <a:spcAft>
                <a:spcPts val="1000"/>
              </a:spcAft>
              <a:buFont typeface="Arial" panose="020B0604020202020204" pitchFamily="34" charset="0"/>
              <a:buChar char="●"/>
              <a:defRPr kumimoji="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indent="0">
              <a:buNone/>
            </a:pPr>
            <a:r>
              <a:rPr lang="zh-CN" altLang="en-US" sz="1600" spc="130" dirty="0">
                <a:ln>
                  <a:noFill/>
                  <a:prstDash val="sysDot"/>
                </a:ln>
                <a:solidFill>
                  <a:schemeClr val="tx1"/>
                </a:solidFill>
                <a:latin typeface="+mn-ea"/>
                <a:ea typeface="+mn-ea"/>
                <a:sym typeface="+mn-ea"/>
              </a:rPr>
              <a:t>非系统风险亦称“非市场风险”、“可分散风险”，与“系统性风险”相对，与股票市场、期货市场、外汇市场等相关金融投机市场波动无关的风险。非系统风险是由特殊因素引起的，如企业的管理问题、上市公司的劳资问题等，是某一企业或行业特有的风险，只影响某些股票的收益。非系统风险可通过分散投资消除。</a:t>
            </a:r>
            <a:endParaRPr lang="zh-CN" altLang="en-US" sz="1600" spc="130" dirty="0">
              <a:ln>
                <a:noFill/>
                <a:prstDash val="sysDot"/>
              </a:ln>
              <a:solidFill>
                <a:schemeClr val="tx1"/>
              </a:solidFill>
              <a:latin typeface="+mn-ea"/>
              <a:ea typeface="+mn-ea"/>
              <a:sym typeface="+mn-ea"/>
            </a:endParaRPr>
          </a:p>
        </p:txBody>
      </p:sp>
      <p:sp>
        <p:nvSpPr>
          <p:cNvPr id="41" name="标题"/>
          <p:cNvSpPr txBox="1"/>
          <p:nvPr>
            <p:custDataLst>
              <p:tags r:id="rId5"/>
            </p:custDataLst>
          </p:nvPr>
        </p:nvSpPr>
        <p:spPr>
          <a:xfrm>
            <a:off x="1980609" y="1805327"/>
            <a:ext cx="5817190" cy="689978"/>
          </a:xfrm>
          <a:prstGeom prst="rect">
            <a:avLst/>
          </a:prstGeom>
          <a:noFill/>
        </p:spPr>
        <p:txBody>
          <a:bodyPr wrap="square" lIns="0" tIns="0" rIns="0" bIns="0" rtlCol="0" anchor="ctr" anchorCtr="0">
            <a:normAutofit/>
          </a:bodyPr>
          <a:lstStyle/>
          <a:p>
            <a:pPr>
              <a:lnSpc>
                <a:spcPct val="100000"/>
              </a:lnSpc>
            </a:pPr>
            <a:r>
              <a:rPr lang="zh-CN" altLang="en-US" b="1" spc="100">
                <a:solidFill>
                  <a:schemeClr val="accent2"/>
                </a:solidFill>
                <a:uFillTx/>
                <a:latin typeface="+mj-ea"/>
                <a:ea typeface="+mj-ea"/>
                <a:cs typeface="微软雅黑" panose="020B0503020204020204" charset="-122"/>
                <a:sym typeface="+mn-ea"/>
              </a:rPr>
              <a:t>概念</a:t>
            </a:r>
            <a:endParaRPr lang="zh-CN" altLang="en-US" b="1" spc="100">
              <a:solidFill>
                <a:schemeClr val="accent2"/>
              </a:solidFill>
              <a:uFillTx/>
              <a:latin typeface="+mj-ea"/>
              <a:ea typeface="+mj-ea"/>
              <a:cs typeface="微软雅黑" panose="020B0503020204020204" charset="-122"/>
              <a:sym typeface="+mn-e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图示 1"/>
          <p:cNvGraphicFramePr/>
          <p:nvPr>
            <p:custDataLst>
              <p:tags r:id="rId1"/>
            </p:custDataLst>
          </p:nvPr>
        </p:nvGraphicFramePr>
        <p:xfrm>
          <a:off x="820420" y="1059815"/>
          <a:ext cx="7521575" cy="31521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矩形 2"/>
          <p:cNvSpPr/>
          <p:nvPr>
            <p:custDataLst>
              <p:tags r:id="rId7"/>
            </p:custDataLst>
          </p:nvPr>
        </p:nvSpPr>
        <p:spPr>
          <a:xfrm>
            <a:off x="820715" y="151215"/>
            <a:ext cx="4058920" cy="483870"/>
          </a:xfrm>
          <a:prstGeom prst="rect">
            <a:avLst/>
          </a:prstGeom>
        </p:spPr>
        <p:txBody>
          <a:bodyPr wrap="none" lIns="68580" tIns="34290" rIns="68580" bIns="34290">
            <a:spAutoFit/>
          </a:bodyPr>
          <a:p>
            <a:r>
              <a:rPr lang="zh-CN" altLang="en-US" sz="2700" b="1" dirty="0">
                <a:solidFill>
                  <a:srgbClr val="936419"/>
                </a:solidFill>
                <a:latin typeface="微软雅黑" panose="020B0503020204020204" charset="-122"/>
                <a:ea typeface="微软雅黑" panose="020B0503020204020204" charset="-122"/>
              </a:rPr>
              <a:t>金融风险的类别</a:t>
            </a:r>
            <a:r>
              <a:rPr lang="en-US" altLang="zh-CN" sz="2700" b="1" dirty="0">
                <a:solidFill>
                  <a:srgbClr val="936419"/>
                </a:solidFill>
                <a:latin typeface="微软雅黑" panose="020B0503020204020204" charset="-122"/>
                <a:ea typeface="微软雅黑" panose="020B0503020204020204" charset="-122"/>
              </a:rPr>
              <a:t>-</a:t>
            </a:r>
            <a:r>
              <a:rPr lang="zh-CN" altLang="en-US" b="1" dirty="0">
                <a:solidFill>
                  <a:schemeClr val="tx1"/>
                </a:solidFill>
                <a:latin typeface="微软雅黑" panose="020B0503020204020204" charset="-122"/>
                <a:ea typeface="微软雅黑" panose="020B0503020204020204" charset="-122"/>
              </a:rPr>
              <a:t>非系统性风险</a:t>
            </a:r>
            <a:endParaRPr lang="zh-CN" altLang="en-US" b="1" dirty="0">
              <a:solidFill>
                <a:schemeClr val="tx1"/>
              </a:solidFill>
              <a:latin typeface="微软雅黑" panose="020B0503020204020204" charset="-122"/>
              <a:ea typeface="微软雅黑" panose="020B0503020204020204"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820715" y="151215"/>
            <a:ext cx="4594860" cy="483870"/>
          </a:xfrm>
          <a:prstGeom prst="rect">
            <a:avLst/>
          </a:prstGeom>
        </p:spPr>
        <p:txBody>
          <a:bodyPr wrap="none" lIns="68580" tIns="34290" rIns="68580" bIns="34290">
            <a:spAutoFit/>
          </a:bodyPr>
          <a:p>
            <a:pPr algn="l">
              <a:buClrTx/>
              <a:buSzTx/>
              <a:buFontTx/>
            </a:pPr>
            <a:r>
              <a:rPr lang="zh-CN" altLang="en-US" sz="2700" b="1" dirty="0">
                <a:solidFill>
                  <a:srgbClr val="936419"/>
                </a:solidFill>
                <a:latin typeface="微软雅黑" panose="020B0503020204020204" charset="-122"/>
                <a:ea typeface="微软雅黑" panose="020B0503020204020204" charset="-122"/>
                <a:sym typeface="+mn-lt"/>
              </a:rPr>
              <a:t>大数据背景下金融风险的特征</a:t>
            </a:r>
            <a:endParaRPr lang="zh-CN" altLang="en-US" sz="2700" b="1" dirty="0">
              <a:solidFill>
                <a:srgbClr val="936419"/>
              </a:solidFill>
              <a:latin typeface="微软雅黑" panose="020B0503020204020204" charset="-122"/>
              <a:ea typeface="微软雅黑" panose="020B0503020204020204" charset="-122"/>
            </a:endParaRPr>
          </a:p>
        </p:txBody>
      </p:sp>
      <p:sp>
        <p:nvSpPr>
          <p:cNvPr id="58" name="矩形 57"/>
          <p:cNvSpPr/>
          <p:nvPr>
            <p:custDataLst>
              <p:tags r:id="rId2"/>
            </p:custDataLst>
          </p:nvPr>
        </p:nvSpPr>
        <p:spPr bwMode="auto">
          <a:xfrm>
            <a:off x="726605" y="2627557"/>
            <a:ext cx="2220765" cy="389608"/>
          </a:xfrm>
          <a:prstGeom prst="rect">
            <a:avLst/>
          </a:prstGeom>
          <a:noFill/>
          <a:ln>
            <a:noFill/>
          </a:ln>
        </p:spPr>
        <p:txBody>
          <a:bodyPr wrap="square" lIns="90170" tIns="46990" rIns="90170" bIns="46990" rtlCol="0" anchor="b" anchorCtr="0">
            <a:normAutofit lnSpcReduction="10000"/>
          </a:bodyPr>
          <a:lstStyle/>
          <a:p>
            <a:pPr lvl="0" algn="l">
              <a:buClrTx/>
              <a:buSzTx/>
              <a:buFontTx/>
            </a:pPr>
            <a:r>
              <a:rPr lang="zh-CN" altLang="en-US" b="1" spc="100" dirty="0">
                <a:solidFill>
                  <a:schemeClr val="accent1"/>
                </a:solidFill>
                <a:uFillTx/>
                <a:latin typeface="+mj-ea"/>
                <a:ea typeface="+mj-ea"/>
                <a:cs typeface="+mj-lt"/>
                <a:sym typeface="+mn-ea"/>
              </a:rPr>
              <a:t>扩散性</a:t>
            </a:r>
            <a:r>
              <a:rPr lang="zh-CN" altLang="en-US" b="1" spc="100" dirty="0">
                <a:solidFill>
                  <a:schemeClr val="accent1"/>
                </a:solidFill>
                <a:uFillTx/>
                <a:latin typeface="+mj-ea"/>
                <a:ea typeface="+mj-ea"/>
                <a:cs typeface="+mj-lt"/>
                <a:sym typeface="+mn-ea"/>
              </a:rPr>
              <a:t>强 </a:t>
            </a:r>
            <a:endParaRPr lang="zh-CN" altLang="en-US" b="1" spc="100" dirty="0">
              <a:solidFill>
                <a:schemeClr val="accent1"/>
              </a:solidFill>
              <a:uFillTx/>
              <a:latin typeface="+mj-ea"/>
              <a:ea typeface="+mj-ea"/>
              <a:cs typeface="+mj-lt"/>
              <a:sym typeface="+mn-ea"/>
            </a:endParaRPr>
          </a:p>
        </p:txBody>
      </p:sp>
      <p:sp>
        <p:nvSpPr>
          <p:cNvPr id="59" name="文本框 58"/>
          <p:cNvSpPr txBox="1"/>
          <p:nvPr>
            <p:custDataLst>
              <p:tags r:id="rId3"/>
            </p:custDataLst>
          </p:nvPr>
        </p:nvSpPr>
        <p:spPr>
          <a:xfrm>
            <a:off x="777869" y="3093036"/>
            <a:ext cx="2377975" cy="1904978"/>
          </a:xfrm>
          <a:prstGeom prst="rect">
            <a:avLst/>
          </a:prstGeom>
          <a:ln>
            <a:noFill/>
            <a:prstDash val="sysDash"/>
          </a:ln>
        </p:spPr>
        <p:txBody>
          <a:bodyPr vert="horz" wrap="square" lIns="90170" tIns="46990" rIns="90170" bIns="46990" rtlCol="0" anchor="t" anchorCtr="0"/>
          <a:lstStyle>
            <a:lvl1pPr marL="228600" marR="0" lvl="0" indent="-228600" fontAlgn="auto">
              <a:lnSpc>
                <a:spcPct val="130000"/>
              </a:lnSpc>
              <a:spcBef>
                <a:spcPts val="0"/>
              </a:spcBef>
              <a:spcAft>
                <a:spcPts val="1000"/>
              </a:spcAft>
              <a:buFont typeface="Arial" panose="020B0604020202020204" pitchFamily="34" charset="0"/>
              <a:buChar char="●"/>
              <a:defRPr kumimoji="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lvl="0" algn="l">
              <a:buClrTx/>
              <a:buSzTx/>
              <a:buNone/>
            </a:pPr>
            <a:r>
              <a:rPr lang="zh-CN" altLang="en-US" sz="1200" spc="130" dirty="0">
                <a:ln>
                  <a:noFill/>
                  <a:prstDash val="sysDot"/>
                </a:ln>
                <a:latin typeface="+mn-ea"/>
                <a:ea typeface="+mn-ea"/>
                <a:sym typeface="+mn-ea"/>
              </a:rPr>
              <a:t>由于大数据具有获取及处理速度极快的特点，数据的获取是随时随地进行的，与此同时，数据的处理也是飞速的。在大数据的处理过程中，如果某个细微的环节出现错误，这种错误将会以极快的速度蔓延开，扩散能力极强</a:t>
            </a:r>
            <a:endParaRPr lang="zh-CN" altLang="en-US" sz="1200" spc="130" dirty="0">
              <a:ln>
                <a:noFill/>
                <a:prstDash val="sysDot"/>
              </a:ln>
              <a:latin typeface="+mn-ea"/>
              <a:ea typeface="+mn-ea"/>
              <a:sym typeface="+mn-ea"/>
            </a:endParaRPr>
          </a:p>
        </p:txBody>
      </p:sp>
      <p:sp>
        <p:nvSpPr>
          <p:cNvPr id="64" name="矩形 63"/>
          <p:cNvSpPr/>
          <p:nvPr>
            <p:custDataLst>
              <p:tags r:id="rId4"/>
            </p:custDataLst>
          </p:nvPr>
        </p:nvSpPr>
        <p:spPr bwMode="auto">
          <a:xfrm>
            <a:off x="3354749" y="2550319"/>
            <a:ext cx="2220082" cy="469580"/>
          </a:xfrm>
          <a:prstGeom prst="rect">
            <a:avLst/>
          </a:prstGeom>
          <a:noFill/>
          <a:ln>
            <a:noFill/>
          </a:ln>
        </p:spPr>
        <p:txBody>
          <a:bodyPr wrap="square" lIns="90170" tIns="46990" rIns="90170" bIns="46990" rtlCol="0" anchor="b" anchorCtr="0">
            <a:normAutofit/>
          </a:bodyPr>
          <a:lstStyle/>
          <a:p>
            <a:pPr lvl="0" algn="l">
              <a:buClrTx/>
              <a:buSzTx/>
              <a:buFontTx/>
            </a:pPr>
            <a:r>
              <a:rPr lang="zh-CN" altLang="en-US" b="1" spc="100">
                <a:solidFill>
                  <a:schemeClr val="accent1"/>
                </a:solidFill>
                <a:uFillTx/>
                <a:latin typeface="+mj-ea"/>
                <a:ea typeface="+mj-ea"/>
                <a:cs typeface="+mj-lt"/>
                <a:sym typeface="+mn-ea"/>
              </a:rPr>
              <a:t>影响面</a:t>
            </a:r>
            <a:r>
              <a:rPr lang="zh-CN" altLang="en-US" b="1" spc="100">
                <a:solidFill>
                  <a:schemeClr val="accent1"/>
                </a:solidFill>
                <a:uFillTx/>
                <a:latin typeface="+mj-ea"/>
                <a:ea typeface="+mj-ea"/>
                <a:cs typeface="+mj-lt"/>
                <a:sym typeface="+mn-ea"/>
              </a:rPr>
              <a:t>广 </a:t>
            </a:r>
            <a:endParaRPr lang="zh-CN" altLang="en-US" b="1" spc="100">
              <a:solidFill>
                <a:schemeClr val="accent1"/>
              </a:solidFill>
              <a:uFillTx/>
              <a:latin typeface="+mj-ea"/>
              <a:ea typeface="+mj-ea"/>
              <a:cs typeface="+mj-lt"/>
              <a:sym typeface="+mn-ea"/>
            </a:endParaRPr>
          </a:p>
        </p:txBody>
      </p:sp>
      <p:sp>
        <p:nvSpPr>
          <p:cNvPr id="65" name="文本框 64"/>
          <p:cNvSpPr txBox="1"/>
          <p:nvPr>
            <p:custDataLst>
              <p:tags r:id="rId5"/>
            </p:custDataLst>
          </p:nvPr>
        </p:nvSpPr>
        <p:spPr>
          <a:xfrm>
            <a:off x="3372521" y="3093036"/>
            <a:ext cx="2482554" cy="1844828"/>
          </a:xfrm>
          <a:prstGeom prst="rect">
            <a:avLst/>
          </a:prstGeom>
          <a:ln>
            <a:noFill/>
            <a:prstDash val="sysDash"/>
          </a:ln>
        </p:spPr>
        <p:txBody>
          <a:bodyPr vert="horz" wrap="square" lIns="90170" tIns="46990" rIns="90170" bIns="46990" rtlCol="0" anchor="t" anchorCtr="0"/>
          <a:lstStyle>
            <a:lvl1pPr marL="228600" marR="0" lvl="0" indent="-228600" fontAlgn="auto">
              <a:lnSpc>
                <a:spcPct val="130000"/>
              </a:lnSpc>
              <a:spcBef>
                <a:spcPts val="0"/>
              </a:spcBef>
              <a:spcAft>
                <a:spcPts val="1000"/>
              </a:spcAft>
              <a:buFont typeface="Arial" panose="020B0604020202020204" pitchFamily="34" charset="0"/>
              <a:buChar char="●"/>
              <a:defRPr kumimoji="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lvl="0" algn="l">
              <a:buClrTx/>
              <a:buSzTx/>
              <a:buNone/>
            </a:pPr>
            <a:r>
              <a:rPr lang="zh-CN" altLang="en-US" sz="1200" spc="130" dirty="0">
                <a:ln>
                  <a:noFill/>
                  <a:prstDash val="sysDot"/>
                </a:ln>
                <a:latin typeface="+mn-ea"/>
                <a:ea typeface="+mn-ea"/>
                <a:sym typeface="+mn-ea"/>
              </a:rPr>
              <a:t>金融领域对信息变化的反应极为敏感。由于大数据具有体量大、传播速度快等特征，金融市场上一些很细微的操作能被迅速放大并广泛传播，产生“蝴蝶效应”，可能会对资本市场产生很大的冲击，影响面极为广泛。</a:t>
            </a:r>
            <a:endParaRPr lang="zh-CN" altLang="en-US" sz="1200" spc="130" dirty="0">
              <a:ln>
                <a:noFill/>
                <a:prstDash val="sysDot"/>
              </a:ln>
              <a:latin typeface="+mn-ea"/>
              <a:ea typeface="+mn-ea"/>
              <a:sym typeface="+mn-ea"/>
            </a:endParaRPr>
          </a:p>
        </p:txBody>
      </p:sp>
      <p:sp>
        <p:nvSpPr>
          <p:cNvPr id="70" name="矩形 69"/>
          <p:cNvSpPr/>
          <p:nvPr>
            <p:custDataLst>
              <p:tags r:id="rId6"/>
            </p:custDataLst>
          </p:nvPr>
        </p:nvSpPr>
        <p:spPr bwMode="auto">
          <a:xfrm>
            <a:off x="6073802" y="2544167"/>
            <a:ext cx="2220082" cy="472998"/>
          </a:xfrm>
          <a:prstGeom prst="rect">
            <a:avLst/>
          </a:prstGeom>
          <a:noFill/>
          <a:ln>
            <a:noFill/>
          </a:ln>
        </p:spPr>
        <p:txBody>
          <a:bodyPr wrap="square" lIns="90170" tIns="46990" rIns="90170" bIns="46990" rtlCol="0" anchor="b" anchorCtr="0">
            <a:normAutofit/>
          </a:bodyPr>
          <a:lstStyle/>
          <a:p>
            <a:pPr lvl="0" algn="l">
              <a:buClrTx/>
              <a:buSzTx/>
              <a:buFontTx/>
            </a:pPr>
            <a:r>
              <a:rPr lang="zh-CN" altLang="en-US" b="1" spc="100">
                <a:solidFill>
                  <a:schemeClr val="accent1"/>
                </a:solidFill>
                <a:uFillTx/>
                <a:latin typeface="+mj-ea"/>
                <a:ea typeface="+mj-ea"/>
                <a:cs typeface="+mj-lt"/>
                <a:sym typeface="+mn-ea"/>
              </a:rPr>
              <a:t>风险评估</a:t>
            </a:r>
            <a:r>
              <a:rPr lang="zh-CN" altLang="en-US" b="1" spc="100">
                <a:solidFill>
                  <a:schemeClr val="accent1"/>
                </a:solidFill>
                <a:uFillTx/>
                <a:latin typeface="+mj-ea"/>
                <a:ea typeface="+mj-ea"/>
                <a:cs typeface="+mj-lt"/>
                <a:sym typeface="+mn-ea"/>
              </a:rPr>
              <a:t>难 </a:t>
            </a:r>
            <a:endParaRPr lang="zh-CN" altLang="en-US" b="1" spc="100">
              <a:solidFill>
                <a:schemeClr val="accent1"/>
              </a:solidFill>
              <a:uFillTx/>
              <a:latin typeface="+mj-ea"/>
              <a:ea typeface="+mj-ea"/>
              <a:cs typeface="+mj-lt"/>
              <a:sym typeface="+mn-ea"/>
            </a:endParaRPr>
          </a:p>
        </p:txBody>
      </p:sp>
      <p:sp>
        <p:nvSpPr>
          <p:cNvPr id="71" name="文本框 70"/>
          <p:cNvSpPr txBox="1"/>
          <p:nvPr>
            <p:custDataLst>
              <p:tags r:id="rId7"/>
            </p:custDataLst>
          </p:nvPr>
        </p:nvSpPr>
        <p:spPr>
          <a:xfrm>
            <a:off x="6071870" y="2962910"/>
            <a:ext cx="2962275" cy="1974850"/>
          </a:xfrm>
          <a:prstGeom prst="rect">
            <a:avLst/>
          </a:prstGeom>
          <a:ln>
            <a:noFill/>
            <a:prstDash val="sysDash"/>
          </a:ln>
        </p:spPr>
        <p:txBody>
          <a:bodyPr vert="horz" wrap="square" lIns="90170" tIns="46990" rIns="90170" bIns="46990" rtlCol="0" anchor="t" anchorCtr="0"/>
          <a:lstStyle>
            <a:lvl1pPr marL="228600" marR="0" lvl="0" indent="-228600" fontAlgn="auto">
              <a:lnSpc>
                <a:spcPct val="130000"/>
              </a:lnSpc>
              <a:spcBef>
                <a:spcPts val="0"/>
              </a:spcBef>
              <a:spcAft>
                <a:spcPts val="1000"/>
              </a:spcAft>
              <a:buFont typeface="Arial" panose="020B0604020202020204" pitchFamily="34" charset="0"/>
              <a:buChar char="●"/>
              <a:defRPr kumimoji="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lvl="0" algn="l">
              <a:buClrTx/>
              <a:buSzTx/>
              <a:buNone/>
            </a:pPr>
            <a:r>
              <a:rPr lang="zh-CN" altLang="en-US" sz="1200" spc="130" dirty="0">
                <a:ln>
                  <a:noFill/>
                  <a:prstDash val="sysDot"/>
                </a:ln>
                <a:latin typeface="+mn-ea"/>
                <a:ea typeface="+mn-ea"/>
                <a:sym typeface="+mn-ea"/>
              </a:rPr>
              <a:t>风险评估是对金融资产所面临的威胁、存在的弱点、造成的影响，以及三者综合作用所带来风险的可能性的评估。信息技术软硬件漏洞是全球各类信息安全问题的主要源头之一，对大数据技术带来的金融风险评估首先在技术上具有很大难度。另外，就目前而言，并没有一套完善的基于大数据技术带来的金融安全风险评估模型。</a:t>
            </a:r>
            <a:endParaRPr lang="zh-CN" altLang="en-US" sz="1200" spc="130" dirty="0">
              <a:ln>
                <a:noFill/>
                <a:prstDash val="sysDot"/>
              </a:ln>
              <a:latin typeface="+mn-ea"/>
              <a:ea typeface="+mn-ea"/>
              <a:sym typeface="+mn-ea"/>
            </a:endParaRPr>
          </a:p>
        </p:txBody>
      </p:sp>
      <p:cxnSp>
        <p:nvCxnSpPr>
          <p:cNvPr id="73" name="直接连接符 72"/>
          <p:cNvCxnSpPr/>
          <p:nvPr>
            <p:custDataLst>
              <p:tags r:id="rId8"/>
            </p:custDataLst>
          </p:nvPr>
        </p:nvCxnSpPr>
        <p:spPr>
          <a:xfrm flipV="1">
            <a:off x="671239" y="2862689"/>
            <a:ext cx="0" cy="1727945"/>
          </a:xfrm>
          <a:prstGeom prst="line">
            <a:avLst/>
          </a:prstGeom>
          <a:ln w="12700">
            <a:solidFill>
              <a:schemeClr val="accent1">
                <a:lumMod val="20000"/>
                <a:lumOff val="80000"/>
              </a:schemeClr>
            </a:solidFill>
            <a:prstDash val="solid"/>
          </a:ln>
        </p:spPr>
        <p:style>
          <a:lnRef idx="1">
            <a:srgbClr val="376FFF"/>
          </a:lnRef>
          <a:fillRef idx="0">
            <a:srgbClr val="376FFF"/>
          </a:fillRef>
          <a:effectRef idx="0">
            <a:srgbClr val="376FFF"/>
          </a:effectRef>
          <a:fontRef idx="minor">
            <a:srgbClr val="000000"/>
          </a:fontRef>
        </p:style>
      </p:cxnSp>
      <p:cxnSp>
        <p:nvCxnSpPr>
          <p:cNvPr id="74" name="直接连接符 73"/>
          <p:cNvCxnSpPr/>
          <p:nvPr>
            <p:custDataLst>
              <p:tags r:id="rId9"/>
            </p:custDataLst>
          </p:nvPr>
        </p:nvCxnSpPr>
        <p:spPr>
          <a:xfrm flipV="1">
            <a:off x="3296650" y="2862689"/>
            <a:ext cx="0" cy="1727945"/>
          </a:xfrm>
          <a:prstGeom prst="line">
            <a:avLst/>
          </a:prstGeom>
          <a:ln w="12700">
            <a:solidFill>
              <a:schemeClr val="accent1">
                <a:lumMod val="20000"/>
                <a:lumOff val="80000"/>
              </a:schemeClr>
            </a:solidFill>
            <a:prstDash val="solid"/>
          </a:ln>
        </p:spPr>
        <p:style>
          <a:lnRef idx="1">
            <a:srgbClr val="376FFF"/>
          </a:lnRef>
          <a:fillRef idx="0">
            <a:srgbClr val="376FFF"/>
          </a:fillRef>
          <a:effectRef idx="0">
            <a:srgbClr val="376FFF"/>
          </a:effectRef>
          <a:fontRef idx="minor">
            <a:srgbClr val="000000"/>
          </a:fontRef>
        </p:style>
      </p:cxnSp>
      <p:cxnSp>
        <p:nvCxnSpPr>
          <p:cNvPr id="75" name="直接连接符 74"/>
          <p:cNvCxnSpPr/>
          <p:nvPr>
            <p:custDataLst>
              <p:tags r:id="rId10"/>
            </p:custDataLst>
          </p:nvPr>
        </p:nvCxnSpPr>
        <p:spPr>
          <a:xfrm flipV="1">
            <a:off x="5918643" y="2862689"/>
            <a:ext cx="0" cy="1727945"/>
          </a:xfrm>
          <a:prstGeom prst="line">
            <a:avLst/>
          </a:prstGeom>
          <a:ln w="12700">
            <a:solidFill>
              <a:schemeClr val="accent1">
                <a:lumMod val="20000"/>
                <a:lumOff val="80000"/>
              </a:schemeClr>
            </a:solidFill>
            <a:prstDash val="solid"/>
          </a:ln>
        </p:spPr>
        <p:style>
          <a:lnRef idx="1">
            <a:srgbClr val="376FFF"/>
          </a:lnRef>
          <a:fillRef idx="0">
            <a:srgbClr val="376FFF"/>
          </a:fillRef>
          <a:effectRef idx="0">
            <a:srgbClr val="376FFF"/>
          </a:effectRef>
          <a:fontRef idx="minor">
            <a:srgbClr val="000000"/>
          </a:fontRef>
        </p:style>
      </p:cxnSp>
      <p:pic>
        <p:nvPicPr>
          <p:cNvPr id="4" name="图片 3" descr="8082049 (3)"/>
          <p:cNvPicPr>
            <a:picLocks noChangeAspect="1"/>
          </p:cNvPicPr>
          <p:nvPr>
            <p:custDataLst>
              <p:tags r:id="rId11"/>
            </p:custDataLst>
          </p:nvPr>
        </p:nvPicPr>
        <p:blipFill>
          <a:blip r:embed="rId12"/>
          <a:srcRect l="27861" r="5195"/>
          <a:stretch>
            <a:fillRect/>
          </a:stretch>
        </p:blipFill>
        <p:spPr>
          <a:xfrm>
            <a:off x="661670" y="821690"/>
            <a:ext cx="2349951" cy="1687617"/>
          </a:xfrm>
          <a:prstGeom prst="roundRect">
            <a:avLst>
              <a:gd name="adj" fmla="val 9668"/>
            </a:avLst>
          </a:prstGeom>
        </p:spPr>
      </p:pic>
      <p:pic>
        <p:nvPicPr>
          <p:cNvPr id="3" name="图片 2" descr="7805612 (2)"/>
          <p:cNvPicPr>
            <a:picLocks noChangeAspect="1"/>
          </p:cNvPicPr>
          <p:nvPr>
            <p:custDataLst>
              <p:tags r:id="rId13"/>
            </p:custDataLst>
          </p:nvPr>
        </p:nvPicPr>
        <p:blipFill>
          <a:blip r:embed="rId14"/>
          <a:srcRect l="7222"/>
          <a:stretch>
            <a:fillRect/>
          </a:stretch>
        </p:blipFill>
        <p:spPr>
          <a:xfrm>
            <a:off x="5917959" y="821690"/>
            <a:ext cx="2333546" cy="1678732"/>
          </a:xfrm>
          <a:prstGeom prst="roundRect">
            <a:avLst>
              <a:gd name="adj" fmla="val 7893"/>
            </a:avLst>
          </a:prstGeom>
        </p:spPr>
      </p:pic>
      <p:pic>
        <p:nvPicPr>
          <p:cNvPr id="6" name="图片 5" descr="7897427 (1)"/>
          <p:cNvPicPr>
            <a:picLocks noChangeAspect="1"/>
          </p:cNvPicPr>
          <p:nvPr>
            <p:custDataLst>
              <p:tags r:id="rId15"/>
            </p:custDataLst>
          </p:nvPr>
        </p:nvPicPr>
        <p:blipFill>
          <a:blip r:embed="rId16"/>
          <a:srcRect l="4625" r="1150"/>
          <a:stretch>
            <a:fillRect/>
          </a:stretch>
        </p:blipFill>
        <p:spPr>
          <a:xfrm>
            <a:off x="3294599" y="821690"/>
            <a:ext cx="2341065" cy="1689668"/>
          </a:xfrm>
          <a:prstGeom prst="roundRect">
            <a:avLst>
              <a:gd name="adj" fmla="val 10287"/>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820715" y="151215"/>
            <a:ext cx="3223260" cy="483870"/>
          </a:xfrm>
          <a:prstGeom prst="rect">
            <a:avLst/>
          </a:prstGeom>
        </p:spPr>
        <p:txBody>
          <a:bodyPr wrap="none" lIns="68580" tIns="34290" rIns="68580" bIns="34290">
            <a:spAutoFit/>
          </a:bodyPr>
          <a:p>
            <a:r>
              <a:rPr lang="zh-CN" altLang="en-US" sz="2700" b="1" dirty="0">
                <a:solidFill>
                  <a:srgbClr val="936419"/>
                </a:solidFill>
                <a:latin typeface="微软雅黑" panose="020B0503020204020204" charset="-122"/>
                <a:ea typeface="微软雅黑" panose="020B0503020204020204" charset="-122"/>
              </a:rPr>
              <a:t>金融风险控制与</a:t>
            </a:r>
            <a:r>
              <a:rPr lang="zh-CN" altLang="en-US" sz="2700" b="1" dirty="0">
                <a:solidFill>
                  <a:srgbClr val="936419"/>
                </a:solidFill>
                <a:latin typeface="微软雅黑" panose="020B0503020204020204" charset="-122"/>
                <a:ea typeface="微软雅黑" panose="020B0503020204020204" charset="-122"/>
              </a:rPr>
              <a:t>管理</a:t>
            </a:r>
            <a:endParaRPr lang="zh-CN" altLang="en-US" sz="2700" b="1" dirty="0">
              <a:solidFill>
                <a:srgbClr val="936419"/>
              </a:solidFill>
              <a:latin typeface="微软雅黑" panose="020B0503020204020204" charset="-122"/>
              <a:ea typeface="微软雅黑" panose="020B0503020204020204" charset="-122"/>
            </a:endParaRPr>
          </a:p>
        </p:txBody>
      </p:sp>
      <p:sp>
        <p:nvSpPr>
          <p:cNvPr id="10" name="椭圆 9"/>
          <p:cNvSpPr/>
          <p:nvPr>
            <p:custDataLst>
              <p:tags r:id="rId2"/>
            </p:custDataLst>
          </p:nvPr>
        </p:nvSpPr>
        <p:spPr>
          <a:xfrm>
            <a:off x="5292969" y="1370774"/>
            <a:ext cx="1558142" cy="1558142"/>
          </a:xfrm>
          <a:prstGeom prst="ellipse">
            <a:avLst/>
          </a:prstGeom>
          <a:solidFill>
            <a:schemeClr val="accent1"/>
          </a:solidFill>
          <a:ln w="12700" cap="rnd">
            <a:noFill/>
            <a:prstDash val="solid"/>
            <a:round/>
          </a:ln>
          <a:effectLst>
            <a:outerShdw blurRad="330200" dist="127000" algn="ctr" rotWithShape="0">
              <a:schemeClr val="accent1">
                <a:lumMod val="75000"/>
                <a:alpha val="1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lang="zh-CN" altLang="en-US" sz="1505"/>
          </a:p>
        </p:txBody>
      </p:sp>
      <p:sp>
        <p:nvSpPr>
          <p:cNvPr id="11" name="椭圆 10"/>
          <p:cNvSpPr/>
          <p:nvPr>
            <p:custDataLst>
              <p:tags r:id="rId3"/>
            </p:custDataLst>
          </p:nvPr>
        </p:nvSpPr>
        <p:spPr>
          <a:xfrm>
            <a:off x="5839756" y="1155564"/>
            <a:ext cx="464567" cy="464567"/>
          </a:xfrm>
          <a:prstGeom prst="ellipse">
            <a:avLst/>
          </a:prstGeom>
          <a:solidFill>
            <a:schemeClr val="bg1"/>
          </a:solidFill>
          <a:ln w="12700" cap="rnd">
            <a:noFill/>
            <a:prstDash val="solid"/>
            <a:rou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lang="zh-CN" altLang="en-US" sz="1505"/>
          </a:p>
        </p:txBody>
      </p:sp>
      <p:sp>
        <p:nvSpPr>
          <p:cNvPr id="12" name="椭圆 11"/>
          <p:cNvSpPr/>
          <p:nvPr>
            <p:custDataLst>
              <p:tags r:id="rId4"/>
            </p:custDataLst>
          </p:nvPr>
        </p:nvSpPr>
        <p:spPr>
          <a:xfrm>
            <a:off x="5874351" y="1190609"/>
            <a:ext cx="394927" cy="394927"/>
          </a:xfrm>
          <a:prstGeom prst="ellipse">
            <a:avLst/>
          </a:prstGeom>
          <a:solidFill>
            <a:schemeClr val="accent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rmAutofit lnSpcReduction="20000"/>
          </a:bodyPr>
          <a:p>
            <a:pPr lvl="0" algn="ctr">
              <a:buClrTx/>
              <a:buSzTx/>
              <a:buFontTx/>
            </a:pPr>
            <a:r>
              <a:rPr lang="en-US" altLang="zh-CN" sz="2005" b="1">
                <a:solidFill>
                  <a:schemeClr val="lt1">
                    <a:lumMod val="100000"/>
                  </a:schemeClr>
                </a:solidFill>
                <a:latin typeface="+mj-ea"/>
                <a:ea typeface="+mj-ea"/>
                <a:sym typeface="+mn-ea"/>
              </a:rPr>
              <a:t>3</a:t>
            </a:r>
            <a:endParaRPr lang="en-US" altLang="zh-CN" sz="2005" b="1">
              <a:solidFill>
                <a:schemeClr val="lt1">
                  <a:lumMod val="100000"/>
                </a:schemeClr>
              </a:solidFill>
              <a:latin typeface="+mj-ea"/>
              <a:ea typeface="+mj-ea"/>
              <a:sym typeface="+mn-ea"/>
            </a:endParaRPr>
          </a:p>
        </p:txBody>
      </p:sp>
      <p:sp>
        <p:nvSpPr>
          <p:cNvPr id="104" name="椭圆 103"/>
          <p:cNvSpPr/>
          <p:nvPr>
            <p:custDataLst>
              <p:tags r:id="rId5"/>
            </p:custDataLst>
          </p:nvPr>
        </p:nvSpPr>
        <p:spPr>
          <a:xfrm>
            <a:off x="3832773" y="1370774"/>
            <a:ext cx="1558142" cy="1558142"/>
          </a:xfrm>
          <a:prstGeom prst="ellipse">
            <a:avLst/>
          </a:prstGeom>
          <a:solidFill>
            <a:schemeClr val="accent2"/>
          </a:solidFill>
          <a:ln w="12700" cap="rnd">
            <a:noFill/>
            <a:prstDash val="solid"/>
            <a:round/>
          </a:ln>
          <a:effectLst>
            <a:outerShdw blurRad="330200" dist="127000" algn="ctr" rotWithShape="0">
              <a:schemeClr val="accent2">
                <a:lumMod val="75000"/>
                <a:alpha val="1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sz="1505">
              <a:noFill/>
              <a:sym typeface="+mn-ea"/>
            </a:endParaRPr>
          </a:p>
        </p:txBody>
      </p:sp>
      <p:sp>
        <p:nvSpPr>
          <p:cNvPr id="106" name="椭圆 105"/>
          <p:cNvSpPr/>
          <p:nvPr>
            <p:custDataLst>
              <p:tags r:id="rId6"/>
            </p:custDataLst>
          </p:nvPr>
        </p:nvSpPr>
        <p:spPr>
          <a:xfrm>
            <a:off x="4379560" y="1155564"/>
            <a:ext cx="464567" cy="464567"/>
          </a:xfrm>
          <a:prstGeom prst="ellipse">
            <a:avLst/>
          </a:prstGeom>
          <a:solidFill>
            <a:schemeClr val="bg1"/>
          </a:solidFill>
          <a:ln w="12700" cap="rnd">
            <a:noFill/>
            <a:prstDash val="solid"/>
            <a:rou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lang="zh-CN" altLang="en-US" sz="1505"/>
          </a:p>
        </p:txBody>
      </p:sp>
      <p:sp>
        <p:nvSpPr>
          <p:cNvPr id="107" name="椭圆 106"/>
          <p:cNvSpPr/>
          <p:nvPr>
            <p:custDataLst>
              <p:tags r:id="rId7"/>
            </p:custDataLst>
          </p:nvPr>
        </p:nvSpPr>
        <p:spPr>
          <a:xfrm>
            <a:off x="4414604" y="1190609"/>
            <a:ext cx="394927" cy="394927"/>
          </a:xfrm>
          <a:prstGeom prst="ellipse">
            <a:avLst/>
          </a:prstGeom>
          <a:solidFill>
            <a:schemeClr val="accent2"/>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rmAutofit lnSpcReduction="20000"/>
          </a:bodyPr>
          <a:p>
            <a:pPr lvl="0" algn="ctr">
              <a:buClrTx/>
              <a:buSzTx/>
              <a:buFontTx/>
            </a:pPr>
            <a:r>
              <a:rPr lang="en-US" altLang="zh-CN" sz="2005" b="1">
                <a:solidFill>
                  <a:schemeClr val="lt1">
                    <a:lumMod val="100000"/>
                  </a:schemeClr>
                </a:solidFill>
                <a:latin typeface="+mj-ea"/>
                <a:ea typeface="+mj-ea"/>
                <a:sym typeface="+mn-ea"/>
              </a:rPr>
              <a:t>2</a:t>
            </a:r>
            <a:endParaRPr lang="en-US" altLang="zh-CN" sz="2005" b="1">
              <a:solidFill>
                <a:schemeClr val="lt1">
                  <a:lumMod val="100000"/>
                </a:schemeClr>
              </a:solidFill>
              <a:latin typeface="+mj-ea"/>
              <a:ea typeface="+mj-ea"/>
              <a:sym typeface="+mn-ea"/>
            </a:endParaRPr>
          </a:p>
        </p:txBody>
      </p:sp>
      <p:sp>
        <p:nvSpPr>
          <p:cNvPr id="62" name="椭圆 61"/>
          <p:cNvSpPr/>
          <p:nvPr>
            <p:custDataLst>
              <p:tags r:id="rId8"/>
            </p:custDataLst>
          </p:nvPr>
        </p:nvSpPr>
        <p:spPr>
          <a:xfrm>
            <a:off x="2389200" y="1370774"/>
            <a:ext cx="1558090" cy="1558006"/>
          </a:xfrm>
          <a:prstGeom prst="ellipse">
            <a:avLst/>
          </a:prstGeom>
          <a:solidFill>
            <a:schemeClr val="accent1"/>
          </a:solidFill>
          <a:ln w="12700" cap="rnd">
            <a:noFill/>
            <a:prstDash val="solid"/>
            <a:round/>
          </a:ln>
          <a:effectLst>
            <a:outerShdw blurRad="330200" dist="127000" algn="ctr" rotWithShape="0">
              <a:schemeClr val="accent1">
                <a:lumMod val="75000"/>
                <a:alpha val="1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lang="zh-CN" altLang="en-US" sz="1505"/>
          </a:p>
        </p:txBody>
      </p:sp>
      <p:sp>
        <p:nvSpPr>
          <p:cNvPr id="64" name="椭圆 63"/>
          <p:cNvSpPr/>
          <p:nvPr>
            <p:custDataLst>
              <p:tags r:id="rId9"/>
            </p:custDataLst>
          </p:nvPr>
        </p:nvSpPr>
        <p:spPr>
          <a:xfrm>
            <a:off x="2935987" y="1155564"/>
            <a:ext cx="464443" cy="464417"/>
          </a:xfrm>
          <a:prstGeom prst="ellipse">
            <a:avLst/>
          </a:prstGeom>
          <a:solidFill>
            <a:schemeClr val="bg1"/>
          </a:solidFill>
          <a:ln w="12700" cap="rnd">
            <a:noFill/>
            <a:prstDash val="solid"/>
            <a:rou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lang="zh-CN" altLang="en-US" sz="1505"/>
          </a:p>
        </p:txBody>
      </p:sp>
      <p:sp>
        <p:nvSpPr>
          <p:cNvPr id="66" name="椭圆 65"/>
          <p:cNvSpPr/>
          <p:nvPr>
            <p:custDataLst>
              <p:tags r:id="rId10"/>
            </p:custDataLst>
          </p:nvPr>
        </p:nvSpPr>
        <p:spPr>
          <a:xfrm>
            <a:off x="2971032" y="1190609"/>
            <a:ext cx="394796" cy="394774"/>
          </a:xfrm>
          <a:prstGeom prst="ellipse">
            <a:avLst/>
          </a:prstGeom>
          <a:solidFill>
            <a:schemeClr val="accent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normAutofit lnSpcReduction="20000"/>
          </a:bodyPr>
          <a:p>
            <a:pPr algn="ctr" defTabSz="914400">
              <a:lnSpc>
                <a:spcPct val="100000"/>
              </a:lnSpc>
            </a:pPr>
            <a:r>
              <a:rPr lang="en-US" altLang="zh-CN" sz="2005" b="1" dirty="0">
                <a:solidFill>
                  <a:schemeClr val="lt1">
                    <a:lumMod val="100000"/>
                  </a:schemeClr>
                </a:solidFill>
                <a:latin typeface="+mj-ea"/>
                <a:ea typeface="+mj-ea"/>
              </a:rPr>
              <a:t>1</a:t>
            </a:r>
            <a:endParaRPr lang="en-US" altLang="zh-CN" sz="2005" b="1" dirty="0">
              <a:solidFill>
                <a:schemeClr val="lt1">
                  <a:lumMod val="100000"/>
                </a:schemeClr>
              </a:solidFill>
              <a:latin typeface="+mj-ea"/>
              <a:ea typeface="+mj-ea"/>
            </a:endParaRPr>
          </a:p>
        </p:txBody>
      </p:sp>
      <p:sp>
        <p:nvSpPr>
          <p:cNvPr id="13" name="文本框 12"/>
          <p:cNvSpPr txBox="1"/>
          <p:nvPr>
            <p:custDataLst>
              <p:tags r:id="rId11"/>
            </p:custDataLst>
          </p:nvPr>
        </p:nvSpPr>
        <p:spPr>
          <a:xfrm>
            <a:off x="5374290" y="1562622"/>
            <a:ext cx="1395948" cy="1258464"/>
          </a:xfrm>
          <a:prstGeom prst="rect">
            <a:avLst/>
          </a:prstGeom>
          <a:noFill/>
        </p:spPr>
        <p:txBody>
          <a:bodyPr wrap="square" rtlCol="0" anchor="ctr" anchorCtr="0">
            <a:normAutofit/>
          </a:bodyPr>
          <a:p>
            <a:pPr algn="ctr">
              <a:lnSpc>
                <a:spcPct val="100000"/>
              </a:lnSpc>
              <a:spcBef>
                <a:spcPts val="0"/>
              </a:spcBef>
              <a:spcAft>
                <a:spcPts val="0"/>
              </a:spcAft>
            </a:pPr>
            <a:r>
              <a:rPr lang="zh-CN" altLang="en-US" sz="3005" b="1" dirty="0">
                <a:solidFill>
                  <a:srgbClr val="FFFFFF"/>
                </a:solidFill>
                <a:uFillTx/>
                <a:latin typeface="+mj-ea"/>
                <a:ea typeface="+mj-ea"/>
                <a:sym typeface="+mn-ea"/>
              </a:rPr>
              <a:t>非现场</a:t>
            </a:r>
            <a:r>
              <a:rPr lang="zh-CN" altLang="en-US" sz="3005" b="1" dirty="0">
                <a:solidFill>
                  <a:srgbClr val="FFFFFF"/>
                </a:solidFill>
                <a:uFillTx/>
                <a:latin typeface="+mj-ea"/>
                <a:ea typeface="+mj-ea"/>
                <a:sym typeface="+mn-ea"/>
              </a:rPr>
              <a:t>监管</a:t>
            </a:r>
            <a:endParaRPr lang="zh-CN" altLang="en-US" sz="3005" b="1" dirty="0">
              <a:solidFill>
                <a:srgbClr val="FFFFFF"/>
              </a:solidFill>
              <a:uFillTx/>
              <a:latin typeface="+mj-ea"/>
              <a:ea typeface="+mj-ea"/>
              <a:sym typeface="+mn-ea"/>
            </a:endParaRPr>
          </a:p>
        </p:txBody>
      </p:sp>
      <p:sp>
        <p:nvSpPr>
          <p:cNvPr id="69" name="文本框 68"/>
          <p:cNvSpPr txBox="1"/>
          <p:nvPr>
            <p:custDataLst>
              <p:tags r:id="rId12"/>
            </p:custDataLst>
          </p:nvPr>
        </p:nvSpPr>
        <p:spPr>
          <a:xfrm>
            <a:off x="2470522" y="1563970"/>
            <a:ext cx="1395498" cy="1257116"/>
          </a:xfrm>
          <a:prstGeom prst="rect">
            <a:avLst/>
          </a:prstGeom>
          <a:noFill/>
        </p:spPr>
        <p:txBody>
          <a:bodyPr wrap="square" rtlCol="0" anchor="ctr" anchorCtr="0">
            <a:normAutofit lnSpcReduction="20000"/>
          </a:bodyPr>
          <a:p>
            <a:pPr algn="ctr">
              <a:lnSpc>
                <a:spcPct val="100000"/>
              </a:lnSpc>
              <a:spcBef>
                <a:spcPts val="0"/>
              </a:spcBef>
              <a:spcAft>
                <a:spcPts val="0"/>
              </a:spcAft>
            </a:pPr>
            <a:r>
              <a:rPr lang="zh-CN" altLang="en-US" sz="3005" b="1" dirty="0">
                <a:solidFill>
                  <a:srgbClr val="FFFFFF"/>
                </a:solidFill>
                <a:uFillTx/>
                <a:latin typeface="+mj-ea"/>
                <a:ea typeface="+mj-ea"/>
              </a:rPr>
              <a:t>防范系统性</a:t>
            </a:r>
            <a:r>
              <a:rPr lang="zh-CN" altLang="en-US" sz="3005" b="1" dirty="0">
                <a:solidFill>
                  <a:srgbClr val="FFFFFF"/>
                </a:solidFill>
                <a:uFillTx/>
                <a:latin typeface="+mj-ea"/>
                <a:ea typeface="+mj-ea"/>
              </a:rPr>
              <a:t>风险</a:t>
            </a:r>
            <a:endParaRPr lang="zh-CN" altLang="en-US" sz="3005" b="1" dirty="0">
              <a:solidFill>
                <a:srgbClr val="FFFFFF"/>
              </a:solidFill>
              <a:uFillTx/>
              <a:latin typeface="+mj-ea"/>
              <a:ea typeface="+mj-ea"/>
            </a:endParaRPr>
          </a:p>
        </p:txBody>
      </p:sp>
      <p:sp>
        <p:nvSpPr>
          <p:cNvPr id="3" name="文本框 2"/>
          <p:cNvSpPr txBox="1"/>
          <p:nvPr>
            <p:custDataLst>
              <p:tags r:id="rId13"/>
            </p:custDataLst>
          </p:nvPr>
        </p:nvSpPr>
        <p:spPr>
          <a:xfrm>
            <a:off x="3914094" y="1562622"/>
            <a:ext cx="1395948" cy="1258464"/>
          </a:xfrm>
          <a:prstGeom prst="rect">
            <a:avLst/>
          </a:prstGeom>
          <a:noFill/>
        </p:spPr>
        <p:txBody>
          <a:bodyPr wrap="square" rtlCol="0" anchor="ctr" anchorCtr="0">
            <a:normAutofit fontScale="70000"/>
          </a:bodyPr>
          <a:p>
            <a:pPr lvl="0" algn="ctr">
              <a:spcBef>
                <a:spcPts val="0"/>
              </a:spcBef>
              <a:spcAft>
                <a:spcPts val="0"/>
              </a:spcAft>
              <a:buClrTx/>
              <a:buSzTx/>
              <a:buFontTx/>
            </a:pPr>
            <a:r>
              <a:rPr lang="zh-CN" altLang="en-US" sz="3005" b="1" dirty="0">
                <a:solidFill>
                  <a:srgbClr val="FFFFFF"/>
                </a:solidFill>
                <a:uFillTx/>
                <a:latin typeface="+mj-ea"/>
                <a:ea typeface="+mj-ea"/>
                <a:sym typeface="+mn-ea"/>
              </a:rPr>
              <a:t>实施</a:t>
            </a:r>
            <a:r>
              <a:rPr lang="en-US" altLang="zh-CN" sz="3005" b="1" dirty="0">
                <a:solidFill>
                  <a:srgbClr val="FFFFFF"/>
                </a:solidFill>
                <a:uFillTx/>
                <a:latin typeface="+mj-ea"/>
                <a:ea typeface="+mj-ea"/>
                <a:sym typeface="+mn-ea"/>
              </a:rPr>
              <a:t>“</a:t>
            </a:r>
            <a:r>
              <a:rPr lang="zh-CN" altLang="en-US" sz="3005" b="1" dirty="0">
                <a:solidFill>
                  <a:srgbClr val="FFFFFF"/>
                </a:solidFill>
                <a:uFillTx/>
                <a:latin typeface="+mj-ea"/>
                <a:ea typeface="+mj-ea"/>
                <a:sym typeface="+mn-ea"/>
              </a:rPr>
              <a:t>双支柱</a:t>
            </a:r>
            <a:r>
              <a:rPr lang="en-US" altLang="zh-CN" sz="3005" b="1" dirty="0">
                <a:solidFill>
                  <a:srgbClr val="FFFFFF"/>
                </a:solidFill>
                <a:uFillTx/>
                <a:latin typeface="+mj-ea"/>
                <a:ea typeface="+mj-ea"/>
                <a:sym typeface="+mn-ea"/>
              </a:rPr>
              <a:t>”</a:t>
            </a:r>
            <a:r>
              <a:rPr lang="zh-CN" altLang="en-US" sz="3005" b="1" dirty="0">
                <a:solidFill>
                  <a:srgbClr val="FFFFFF"/>
                </a:solidFill>
                <a:uFillTx/>
                <a:latin typeface="+mj-ea"/>
                <a:ea typeface="+mj-ea"/>
                <a:sym typeface="+mn-ea"/>
              </a:rPr>
              <a:t>调控</a:t>
            </a:r>
            <a:r>
              <a:rPr lang="zh-CN" altLang="en-US" sz="3005" b="1" dirty="0">
                <a:solidFill>
                  <a:srgbClr val="FFFFFF"/>
                </a:solidFill>
                <a:uFillTx/>
                <a:latin typeface="+mj-ea"/>
                <a:ea typeface="+mj-ea"/>
                <a:sym typeface="+mn-ea"/>
              </a:rPr>
              <a:t>框架</a:t>
            </a:r>
            <a:endParaRPr lang="zh-CN" altLang="en-US" sz="3005" b="1" dirty="0">
              <a:solidFill>
                <a:srgbClr val="FFFFFF"/>
              </a:solidFill>
              <a:uFillTx/>
              <a:latin typeface="+mj-ea"/>
              <a:ea typeface="+mj-ea"/>
              <a:sym typeface="+mn-ea"/>
            </a:endParaRPr>
          </a:p>
        </p:txBody>
      </p:sp>
      <p:sp>
        <p:nvSpPr>
          <p:cNvPr id="19" name="椭圆 18"/>
          <p:cNvSpPr/>
          <p:nvPr>
            <p:custDataLst>
              <p:tags r:id="rId14"/>
            </p:custDataLst>
          </p:nvPr>
        </p:nvSpPr>
        <p:spPr>
          <a:xfrm>
            <a:off x="4566915" y="2943293"/>
            <a:ext cx="1558142" cy="1558142"/>
          </a:xfrm>
          <a:prstGeom prst="ellipse">
            <a:avLst/>
          </a:prstGeom>
          <a:solidFill>
            <a:schemeClr val="accent1"/>
          </a:solidFill>
          <a:ln w="12700" cap="rnd">
            <a:noFill/>
            <a:prstDash val="solid"/>
            <a:round/>
          </a:ln>
          <a:effectLst>
            <a:outerShdw blurRad="330200" dist="127000" algn="ctr" rotWithShape="0">
              <a:schemeClr val="accent1">
                <a:lumMod val="75000"/>
                <a:alpha val="1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lang="zh-CN" altLang="en-US" sz="1505"/>
          </a:p>
        </p:txBody>
      </p:sp>
      <p:sp>
        <p:nvSpPr>
          <p:cNvPr id="20" name="椭圆 19"/>
          <p:cNvSpPr/>
          <p:nvPr>
            <p:custDataLst>
              <p:tags r:id="rId15"/>
            </p:custDataLst>
          </p:nvPr>
        </p:nvSpPr>
        <p:spPr>
          <a:xfrm>
            <a:off x="5113702" y="2727634"/>
            <a:ext cx="464567" cy="464567"/>
          </a:xfrm>
          <a:prstGeom prst="ellipse">
            <a:avLst/>
          </a:prstGeom>
          <a:solidFill>
            <a:schemeClr val="bg1"/>
          </a:solidFill>
          <a:ln w="12700" cap="rnd">
            <a:noFill/>
            <a:prstDash val="solid"/>
            <a:rou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lang="zh-CN" altLang="en-US" sz="1505"/>
          </a:p>
        </p:txBody>
      </p:sp>
      <p:sp>
        <p:nvSpPr>
          <p:cNvPr id="21" name="椭圆 20"/>
          <p:cNvSpPr/>
          <p:nvPr>
            <p:custDataLst>
              <p:tags r:id="rId16"/>
            </p:custDataLst>
          </p:nvPr>
        </p:nvSpPr>
        <p:spPr>
          <a:xfrm>
            <a:off x="5148746" y="2762229"/>
            <a:ext cx="394927" cy="394927"/>
          </a:xfrm>
          <a:prstGeom prst="ellipse">
            <a:avLst/>
          </a:prstGeom>
          <a:solidFill>
            <a:schemeClr val="accent1"/>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rmAutofit lnSpcReduction="20000"/>
          </a:bodyPr>
          <a:p>
            <a:pPr lvl="0" algn="ctr">
              <a:buClrTx/>
              <a:buSzTx/>
              <a:buFontTx/>
            </a:pPr>
            <a:r>
              <a:rPr lang="en-US" altLang="zh-CN" sz="2005" b="1">
                <a:solidFill>
                  <a:schemeClr val="lt1">
                    <a:lumMod val="100000"/>
                  </a:schemeClr>
                </a:solidFill>
                <a:latin typeface="+mj-ea"/>
                <a:ea typeface="+mj-ea"/>
                <a:sym typeface="+mn-ea"/>
              </a:rPr>
              <a:t>5</a:t>
            </a:r>
            <a:endParaRPr lang="en-US" altLang="zh-CN" sz="2005" b="1">
              <a:solidFill>
                <a:schemeClr val="lt1">
                  <a:lumMod val="100000"/>
                </a:schemeClr>
              </a:solidFill>
              <a:latin typeface="+mj-ea"/>
              <a:ea typeface="+mj-ea"/>
              <a:sym typeface="+mn-ea"/>
            </a:endParaRPr>
          </a:p>
        </p:txBody>
      </p:sp>
      <p:sp>
        <p:nvSpPr>
          <p:cNvPr id="7" name="椭圆 6"/>
          <p:cNvSpPr/>
          <p:nvPr>
            <p:custDataLst>
              <p:tags r:id="rId17"/>
            </p:custDataLst>
          </p:nvPr>
        </p:nvSpPr>
        <p:spPr>
          <a:xfrm>
            <a:off x="3115255" y="2943743"/>
            <a:ext cx="1558142" cy="1558142"/>
          </a:xfrm>
          <a:prstGeom prst="ellipse">
            <a:avLst/>
          </a:prstGeom>
          <a:solidFill>
            <a:schemeClr val="accent2"/>
          </a:solidFill>
          <a:ln w="12700" cap="rnd">
            <a:noFill/>
            <a:prstDash val="solid"/>
            <a:round/>
          </a:ln>
          <a:effectLst>
            <a:outerShdw blurRad="330200" dist="127000" algn="ctr" rotWithShape="0">
              <a:schemeClr val="accent2">
                <a:lumMod val="75000"/>
                <a:alpha val="1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sz="1505">
              <a:noFill/>
              <a:sym typeface="+mn-ea"/>
            </a:endParaRPr>
          </a:p>
        </p:txBody>
      </p:sp>
      <p:sp>
        <p:nvSpPr>
          <p:cNvPr id="8" name="椭圆 7"/>
          <p:cNvSpPr/>
          <p:nvPr>
            <p:custDataLst>
              <p:tags r:id="rId18"/>
            </p:custDataLst>
          </p:nvPr>
        </p:nvSpPr>
        <p:spPr>
          <a:xfrm>
            <a:off x="3662042" y="2727634"/>
            <a:ext cx="464567" cy="464567"/>
          </a:xfrm>
          <a:prstGeom prst="ellipse">
            <a:avLst/>
          </a:prstGeom>
          <a:solidFill>
            <a:schemeClr val="bg1"/>
          </a:solidFill>
          <a:ln w="12700" cap="rnd">
            <a:noFill/>
            <a:prstDash val="solid"/>
            <a:rou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lang="zh-CN" altLang="en-US" sz="1505"/>
          </a:p>
        </p:txBody>
      </p:sp>
      <p:sp>
        <p:nvSpPr>
          <p:cNvPr id="9" name="椭圆 8"/>
          <p:cNvSpPr/>
          <p:nvPr>
            <p:custDataLst>
              <p:tags r:id="rId19"/>
            </p:custDataLst>
          </p:nvPr>
        </p:nvSpPr>
        <p:spPr>
          <a:xfrm>
            <a:off x="3697087" y="2762678"/>
            <a:ext cx="394927" cy="394927"/>
          </a:xfrm>
          <a:prstGeom prst="ellipse">
            <a:avLst/>
          </a:prstGeom>
          <a:solidFill>
            <a:schemeClr val="accent2"/>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rmAutofit lnSpcReduction="20000"/>
          </a:bodyPr>
          <a:p>
            <a:pPr lvl="0" algn="ctr">
              <a:buClrTx/>
              <a:buSzTx/>
              <a:buFontTx/>
            </a:pPr>
            <a:r>
              <a:rPr lang="en-US" altLang="zh-CN" sz="2005" b="1">
                <a:solidFill>
                  <a:schemeClr val="lt1">
                    <a:lumMod val="100000"/>
                  </a:schemeClr>
                </a:solidFill>
                <a:latin typeface="+mj-ea"/>
                <a:ea typeface="+mj-ea"/>
                <a:sym typeface="+mn-ea"/>
              </a:rPr>
              <a:t>4</a:t>
            </a:r>
            <a:endParaRPr lang="en-US" altLang="zh-CN" sz="2005" b="1">
              <a:solidFill>
                <a:schemeClr val="lt1">
                  <a:lumMod val="100000"/>
                </a:schemeClr>
              </a:solidFill>
              <a:latin typeface="+mj-ea"/>
              <a:ea typeface="+mj-ea"/>
              <a:sym typeface="+mn-ea"/>
            </a:endParaRPr>
          </a:p>
        </p:txBody>
      </p:sp>
      <p:sp>
        <p:nvSpPr>
          <p:cNvPr id="14" name="文本框 13"/>
          <p:cNvSpPr txBox="1"/>
          <p:nvPr>
            <p:custDataLst>
              <p:tags r:id="rId20"/>
            </p:custDataLst>
          </p:nvPr>
        </p:nvSpPr>
        <p:spPr>
          <a:xfrm>
            <a:off x="3196577" y="3155808"/>
            <a:ext cx="1395948" cy="1258464"/>
          </a:xfrm>
          <a:prstGeom prst="rect">
            <a:avLst/>
          </a:prstGeom>
          <a:noFill/>
        </p:spPr>
        <p:txBody>
          <a:bodyPr wrap="square" rtlCol="0" anchor="ctr" anchorCtr="0">
            <a:normAutofit/>
          </a:bodyPr>
          <a:p>
            <a:pPr lvl="0" algn="ctr">
              <a:spcBef>
                <a:spcPts val="0"/>
              </a:spcBef>
              <a:spcAft>
                <a:spcPts val="0"/>
              </a:spcAft>
              <a:buClrTx/>
              <a:buSzTx/>
              <a:buFontTx/>
            </a:pPr>
            <a:r>
              <a:rPr lang="zh-CN" altLang="en-US" sz="3005" b="1" dirty="0">
                <a:solidFill>
                  <a:srgbClr val="FFFFFF"/>
                </a:solidFill>
                <a:uFillTx/>
                <a:latin typeface="+mj-ea"/>
                <a:ea typeface="+mj-ea"/>
                <a:sym typeface="+mn-ea"/>
              </a:rPr>
              <a:t>区块链</a:t>
            </a:r>
            <a:r>
              <a:rPr lang="zh-CN" altLang="en-US" sz="3005" b="1" dirty="0">
                <a:solidFill>
                  <a:srgbClr val="FFFFFF"/>
                </a:solidFill>
                <a:uFillTx/>
                <a:latin typeface="+mj-ea"/>
                <a:ea typeface="+mj-ea"/>
                <a:sym typeface="+mn-ea"/>
              </a:rPr>
              <a:t>审计</a:t>
            </a:r>
            <a:endParaRPr lang="zh-CN" altLang="en-US" sz="3005" b="1" dirty="0">
              <a:solidFill>
                <a:srgbClr val="FFFFFF"/>
              </a:solidFill>
              <a:uFillTx/>
              <a:latin typeface="+mj-ea"/>
              <a:ea typeface="+mj-ea"/>
              <a:sym typeface="+mn-ea"/>
            </a:endParaRPr>
          </a:p>
        </p:txBody>
      </p:sp>
      <p:sp>
        <p:nvSpPr>
          <p:cNvPr id="22" name="文本框 21"/>
          <p:cNvSpPr txBox="1"/>
          <p:nvPr>
            <p:custDataLst>
              <p:tags r:id="rId21"/>
            </p:custDataLst>
          </p:nvPr>
        </p:nvSpPr>
        <p:spPr>
          <a:xfrm>
            <a:off x="4648236" y="3155808"/>
            <a:ext cx="1395948" cy="1258464"/>
          </a:xfrm>
          <a:prstGeom prst="rect">
            <a:avLst/>
          </a:prstGeom>
          <a:noFill/>
        </p:spPr>
        <p:txBody>
          <a:bodyPr wrap="square" rtlCol="0" anchor="ctr" anchorCtr="0">
            <a:normAutofit/>
          </a:bodyPr>
          <a:p>
            <a:pPr algn="ctr">
              <a:lnSpc>
                <a:spcPct val="100000"/>
              </a:lnSpc>
              <a:spcBef>
                <a:spcPts val="0"/>
              </a:spcBef>
              <a:spcAft>
                <a:spcPts val="0"/>
              </a:spcAft>
            </a:pPr>
            <a:r>
              <a:rPr lang="zh-CN" altLang="en-US" sz="3005" b="1" dirty="0">
                <a:solidFill>
                  <a:srgbClr val="FFFFFF"/>
                </a:solidFill>
                <a:uFillTx/>
                <a:latin typeface="+mj-ea"/>
                <a:ea typeface="+mj-ea"/>
                <a:sym typeface="+mn-ea"/>
              </a:rPr>
              <a:t>大数据</a:t>
            </a:r>
            <a:r>
              <a:rPr lang="zh-CN" altLang="en-US" sz="3005" b="1" dirty="0">
                <a:solidFill>
                  <a:srgbClr val="FFFFFF"/>
                </a:solidFill>
                <a:uFillTx/>
                <a:latin typeface="+mj-ea"/>
                <a:ea typeface="+mj-ea"/>
                <a:sym typeface="+mn-ea"/>
              </a:rPr>
              <a:t>反洗钱</a:t>
            </a:r>
            <a:endParaRPr lang="zh-CN" altLang="en-US" sz="3005" b="1" dirty="0">
              <a:solidFill>
                <a:srgbClr val="FFFFFF"/>
              </a:solidFill>
              <a:uFillTx/>
              <a:latin typeface="+mj-ea"/>
              <a:ea typeface="+mj-ea"/>
              <a:sym typeface="+mn-e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820715" y="151215"/>
            <a:ext cx="4973320" cy="483870"/>
          </a:xfrm>
          <a:prstGeom prst="rect">
            <a:avLst/>
          </a:prstGeom>
        </p:spPr>
        <p:txBody>
          <a:bodyPr wrap="none" lIns="68580" tIns="34290" rIns="68580" bIns="34290">
            <a:spAutoFit/>
          </a:bodyPr>
          <a:p>
            <a:r>
              <a:rPr lang="zh-CN" altLang="en-US" sz="2700" b="1" dirty="0">
                <a:solidFill>
                  <a:srgbClr val="936419"/>
                </a:solidFill>
                <a:latin typeface="微软雅黑" panose="020B0503020204020204" charset="-122"/>
                <a:ea typeface="微软雅黑" panose="020B0503020204020204" charset="-122"/>
              </a:rPr>
              <a:t>金融风险控制与管理</a:t>
            </a:r>
            <a:r>
              <a:rPr lang="en-US" altLang="zh-CN" sz="2700" b="1" dirty="0">
                <a:solidFill>
                  <a:srgbClr val="936419"/>
                </a:solidFill>
                <a:latin typeface="微软雅黑" panose="020B0503020204020204" charset="-122"/>
                <a:ea typeface="微软雅黑" panose="020B0503020204020204" charset="-122"/>
              </a:rPr>
              <a:t>-</a:t>
            </a:r>
            <a:r>
              <a:rPr lang="zh-CN" altLang="en-US" b="1" dirty="0">
                <a:solidFill>
                  <a:schemeClr val="tx1"/>
                </a:solidFill>
                <a:latin typeface="微软雅黑" panose="020B0503020204020204" charset="-122"/>
                <a:ea typeface="微软雅黑" panose="020B0503020204020204" charset="-122"/>
              </a:rPr>
              <a:t>防范系统性风险</a:t>
            </a:r>
            <a:endParaRPr lang="zh-CN" altLang="en-US" b="1" dirty="0">
              <a:solidFill>
                <a:schemeClr val="tx1"/>
              </a:solidFill>
              <a:latin typeface="微软雅黑" panose="020B0503020204020204" charset="-122"/>
              <a:ea typeface="微软雅黑" panose="020B0503020204020204" charset="-122"/>
            </a:endParaRPr>
          </a:p>
        </p:txBody>
      </p:sp>
      <p:sp>
        <p:nvSpPr>
          <p:cNvPr id="15" name="圆角矩形 14"/>
          <p:cNvSpPr/>
          <p:nvPr>
            <p:custDataLst>
              <p:tags r:id="rId2"/>
            </p:custDataLst>
          </p:nvPr>
        </p:nvSpPr>
        <p:spPr>
          <a:xfrm>
            <a:off x="4763520" y="1851423"/>
            <a:ext cx="1632705" cy="1981697"/>
          </a:xfrm>
          <a:prstGeom prst="roundRect">
            <a:avLst>
              <a:gd name="adj" fmla="val 3995"/>
            </a:avLst>
          </a:prstGeom>
          <a:noFill/>
          <a:ln>
            <a:gradFill>
              <a:gsLst>
                <a:gs pos="10000">
                  <a:schemeClr val="accent3">
                    <a:lumMod val="20000"/>
                    <a:lumOff val="80000"/>
                    <a:alpha val="0"/>
                  </a:schemeClr>
                </a:gs>
                <a:gs pos="74000">
                  <a:schemeClr val="accent3">
                    <a:lumMod val="40000"/>
                    <a:lumOff val="60000"/>
                  </a:schemeClr>
                </a:gs>
              </a:gsLst>
              <a:lin ang="162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sz="1510"/>
          </a:p>
        </p:txBody>
      </p:sp>
      <p:sp>
        <p:nvSpPr>
          <p:cNvPr id="16" name="圆角矩形 15"/>
          <p:cNvSpPr/>
          <p:nvPr>
            <p:custDataLst>
              <p:tags r:id="rId3"/>
            </p:custDataLst>
          </p:nvPr>
        </p:nvSpPr>
        <p:spPr>
          <a:xfrm>
            <a:off x="733095" y="1851423"/>
            <a:ext cx="1632705" cy="1981697"/>
          </a:xfrm>
          <a:prstGeom prst="roundRect">
            <a:avLst>
              <a:gd name="adj" fmla="val 2962"/>
            </a:avLst>
          </a:prstGeom>
          <a:noFill/>
          <a:ln w="6350">
            <a:gradFill>
              <a:gsLst>
                <a:gs pos="10000">
                  <a:schemeClr val="accent1">
                    <a:lumMod val="20000"/>
                    <a:lumOff val="80000"/>
                    <a:alpha val="0"/>
                  </a:schemeClr>
                </a:gs>
                <a:gs pos="74000">
                  <a:schemeClr val="accent1">
                    <a:lumMod val="40000"/>
                    <a:lumOff val="60000"/>
                  </a:schemeClr>
                </a:gs>
              </a:gsLst>
              <a:lin ang="162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sz="1510"/>
          </a:p>
        </p:txBody>
      </p:sp>
      <p:sp>
        <p:nvSpPr>
          <p:cNvPr id="17" name="圆角矩形 16"/>
          <p:cNvSpPr/>
          <p:nvPr>
            <p:custDataLst>
              <p:tags r:id="rId4"/>
            </p:custDataLst>
          </p:nvPr>
        </p:nvSpPr>
        <p:spPr>
          <a:xfrm>
            <a:off x="2748307" y="1851423"/>
            <a:ext cx="1632705" cy="1981697"/>
          </a:xfrm>
          <a:prstGeom prst="roundRect">
            <a:avLst>
              <a:gd name="adj" fmla="val 3995"/>
            </a:avLst>
          </a:prstGeom>
          <a:noFill/>
          <a:ln>
            <a:gradFill>
              <a:gsLst>
                <a:gs pos="10000">
                  <a:schemeClr val="accent2">
                    <a:lumMod val="20000"/>
                    <a:lumOff val="80000"/>
                    <a:alpha val="0"/>
                  </a:schemeClr>
                </a:gs>
                <a:gs pos="74000">
                  <a:schemeClr val="accent2">
                    <a:lumMod val="40000"/>
                    <a:lumOff val="60000"/>
                  </a:schemeClr>
                </a:gs>
              </a:gsLst>
              <a:lin ang="162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sz="1510"/>
          </a:p>
        </p:txBody>
      </p:sp>
      <p:sp>
        <p:nvSpPr>
          <p:cNvPr id="21" name="圆角矩形 20"/>
          <p:cNvSpPr/>
          <p:nvPr>
            <p:custDataLst>
              <p:tags r:id="rId5"/>
            </p:custDataLst>
          </p:nvPr>
        </p:nvSpPr>
        <p:spPr>
          <a:xfrm>
            <a:off x="6778732" y="1851423"/>
            <a:ext cx="1632705" cy="1981697"/>
          </a:xfrm>
          <a:prstGeom prst="roundRect">
            <a:avLst>
              <a:gd name="adj" fmla="val 3995"/>
            </a:avLst>
          </a:prstGeom>
          <a:noFill/>
          <a:ln>
            <a:gradFill>
              <a:gsLst>
                <a:gs pos="10000">
                  <a:schemeClr val="accent4">
                    <a:lumMod val="20000"/>
                    <a:lumOff val="80000"/>
                    <a:alpha val="0"/>
                  </a:schemeClr>
                </a:gs>
                <a:gs pos="74000">
                  <a:schemeClr val="accent4">
                    <a:lumMod val="40000"/>
                    <a:lumOff val="60000"/>
                  </a:schemeClr>
                </a:gs>
              </a:gsLst>
              <a:lin ang="162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sz="1510"/>
          </a:p>
        </p:txBody>
      </p:sp>
      <p:sp>
        <p:nvSpPr>
          <p:cNvPr id="2" name="圆角矩形 1"/>
          <p:cNvSpPr/>
          <p:nvPr>
            <p:custDataLst>
              <p:tags r:id="rId6"/>
            </p:custDataLst>
          </p:nvPr>
        </p:nvSpPr>
        <p:spPr>
          <a:xfrm rot="10800000">
            <a:off x="1083150" y="1525840"/>
            <a:ext cx="932594" cy="932594"/>
          </a:xfrm>
          <a:prstGeom prst="roundRect">
            <a:avLst>
              <a:gd name="adj" fmla="val 7602"/>
            </a:avLst>
          </a:prstGeom>
          <a:noFill/>
          <a:ln w="25400">
            <a:solidFill>
              <a:schemeClr val="accent1"/>
            </a:solidFill>
          </a:ln>
          <a:scene3d>
            <a:camera prst="isometricBottomDown"/>
            <a:lightRig rig="threePt" dir="t"/>
          </a:scene3d>
          <a:sp3d z="-19050"/>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sz="1510">
              <a:latin typeface="+mj-ea"/>
              <a:ea typeface="+mj-ea"/>
            </a:endParaRPr>
          </a:p>
        </p:txBody>
      </p:sp>
      <p:sp>
        <p:nvSpPr>
          <p:cNvPr id="4" name="圆角矩形 3"/>
          <p:cNvSpPr/>
          <p:nvPr>
            <p:custDataLst>
              <p:tags r:id="rId7"/>
            </p:custDataLst>
          </p:nvPr>
        </p:nvSpPr>
        <p:spPr>
          <a:xfrm rot="10800000">
            <a:off x="1083150" y="1311444"/>
            <a:ext cx="932594" cy="932594"/>
          </a:xfrm>
          <a:prstGeom prst="roundRect">
            <a:avLst>
              <a:gd name="adj" fmla="val 7602"/>
            </a:avLst>
          </a:prstGeom>
          <a:gradFill>
            <a:gsLst>
              <a:gs pos="0">
                <a:schemeClr val="accent1">
                  <a:lumMod val="40000"/>
                  <a:lumOff val="60000"/>
                </a:schemeClr>
              </a:gs>
              <a:gs pos="70000">
                <a:schemeClr val="accent1"/>
              </a:gs>
            </a:gsLst>
            <a:lin ang="2400000" scaled="0"/>
          </a:gradFill>
          <a:ln w="25400">
            <a:solidFill>
              <a:schemeClr val="bg1"/>
            </a:solidFill>
          </a:ln>
          <a:effectLst>
            <a:outerShdw blurRad="190500" dist="203200" dir="2700000" algn="tl" rotWithShape="0">
              <a:schemeClr val="accent1">
                <a:lumMod val="60000"/>
                <a:lumOff val="40000"/>
                <a:alpha val="40000"/>
              </a:schemeClr>
            </a:outerShdw>
          </a:effectLst>
          <a:scene3d>
            <a:camera prst="isometricBottomDown"/>
            <a:lightRig rig="contrasting" dir="t">
              <a:rot lat="0" lon="0" rev="0"/>
            </a:lightRig>
          </a:scene3d>
          <a:sp3d extrusionH="127000" prstMaterial="matte">
            <a:extrusionClr>
              <a:schemeClr val="accent1"/>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sz="1510">
              <a:latin typeface="+mj-ea"/>
              <a:ea typeface="+mj-ea"/>
            </a:endParaRPr>
          </a:p>
        </p:txBody>
      </p:sp>
      <p:sp>
        <p:nvSpPr>
          <p:cNvPr id="27" name="序号"/>
          <p:cNvSpPr txBox="1"/>
          <p:nvPr>
            <p:custDataLst>
              <p:tags r:id="rId8"/>
            </p:custDataLst>
          </p:nvPr>
        </p:nvSpPr>
        <p:spPr>
          <a:xfrm>
            <a:off x="1285310" y="1599788"/>
            <a:ext cx="527810" cy="392088"/>
          </a:xfrm>
          <a:prstGeom prst="rect">
            <a:avLst/>
          </a:prstGeom>
          <a:noFill/>
        </p:spPr>
        <p:txBody>
          <a:bodyPr wrap="square" lIns="0" tIns="0" rIns="0" bIns="0" rtlCol="0" anchor="ctr">
            <a:normAutofit/>
          </a:bodyPr>
          <a:p>
            <a:pPr algn="ctr"/>
            <a:r>
              <a:rPr lang="en-US" sz="2345" b="1">
                <a:solidFill>
                  <a:srgbClr val="FFFFFF"/>
                </a:solidFill>
                <a:latin typeface="+mj-ea"/>
                <a:ea typeface="+mj-ea"/>
              </a:rPr>
              <a:t>01</a:t>
            </a:r>
            <a:endParaRPr lang="en-US" sz="2345" b="1">
              <a:solidFill>
                <a:srgbClr val="FFFFFF"/>
              </a:solidFill>
              <a:latin typeface="+mj-ea"/>
              <a:ea typeface="+mj-ea"/>
            </a:endParaRPr>
          </a:p>
        </p:txBody>
      </p:sp>
      <p:sp>
        <p:nvSpPr>
          <p:cNvPr id="7" name="正文"/>
          <p:cNvSpPr txBox="1"/>
          <p:nvPr>
            <p:custDataLst>
              <p:tags r:id="rId9"/>
            </p:custDataLst>
          </p:nvPr>
        </p:nvSpPr>
        <p:spPr>
          <a:xfrm>
            <a:off x="818215" y="2789338"/>
            <a:ext cx="1462997" cy="1001754"/>
          </a:xfrm>
          <a:prstGeom prst="rect">
            <a:avLst/>
          </a:prstGeom>
          <a:noFill/>
        </p:spPr>
        <p:txBody>
          <a:bodyPr wrap="square" lIns="60115" tIns="0" rIns="60115" bIns="0" rtlCol="0" anchor="t" anchorCtr="0">
            <a:normAutofit/>
          </a:bodyPr>
          <a:p>
            <a:pPr indent="0" algn="ctr" fontAlgn="auto">
              <a:lnSpc>
                <a:spcPct val="130000"/>
              </a:lnSpc>
            </a:pPr>
            <a:r>
              <a:rPr lang="zh-CN" altLang="en-US" sz="1175" b="1" spc="300" dirty="0">
                <a:latin typeface="+mj-ea"/>
                <a:ea typeface="+mj-ea"/>
                <a:sym typeface="+mn-ea"/>
              </a:rPr>
              <a:t>发挥政府调控管理作用</a:t>
            </a:r>
            <a:endParaRPr lang="zh-CN" altLang="en-US" sz="1175" b="1" spc="300" dirty="0">
              <a:solidFill>
                <a:schemeClr val="tx1"/>
              </a:solidFill>
              <a:latin typeface="+mj-ea"/>
              <a:ea typeface="+mj-ea"/>
              <a:sym typeface="+mn-ea"/>
            </a:endParaRPr>
          </a:p>
          <a:p>
            <a:pPr indent="0" algn="ctr" fontAlgn="auto">
              <a:lnSpc>
                <a:spcPct val="130000"/>
              </a:lnSpc>
            </a:pPr>
            <a:endParaRPr lang="zh-CN" altLang="en-US" sz="1175" spc="150" dirty="0">
              <a:solidFill>
                <a:schemeClr val="tx1">
                  <a:lumMod val="65000"/>
                  <a:lumOff val="35000"/>
                </a:schemeClr>
              </a:solidFill>
              <a:latin typeface="+mn-ea"/>
              <a:sym typeface="+mn-ea"/>
            </a:endParaRPr>
          </a:p>
        </p:txBody>
      </p:sp>
      <p:sp>
        <p:nvSpPr>
          <p:cNvPr id="19" name="圆角矩形 18"/>
          <p:cNvSpPr/>
          <p:nvPr>
            <p:custDataLst>
              <p:tags r:id="rId10"/>
            </p:custDataLst>
          </p:nvPr>
        </p:nvSpPr>
        <p:spPr>
          <a:xfrm rot="10800000">
            <a:off x="3097831" y="1525840"/>
            <a:ext cx="932594" cy="933126"/>
          </a:xfrm>
          <a:prstGeom prst="roundRect">
            <a:avLst>
              <a:gd name="adj" fmla="val 7602"/>
            </a:avLst>
          </a:prstGeom>
          <a:noFill/>
          <a:ln w="25400">
            <a:solidFill>
              <a:schemeClr val="accent2"/>
            </a:solidFill>
          </a:ln>
          <a:scene3d>
            <a:camera prst="isometricBottomDown"/>
            <a:lightRig rig="threePt" dir="t"/>
          </a:scene3d>
          <a:sp3d z="-19050"/>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sz="1510">
              <a:latin typeface="+mj-ea"/>
              <a:ea typeface="+mj-ea"/>
            </a:endParaRPr>
          </a:p>
        </p:txBody>
      </p:sp>
      <p:sp>
        <p:nvSpPr>
          <p:cNvPr id="20" name="圆角矩形 19"/>
          <p:cNvSpPr/>
          <p:nvPr>
            <p:custDataLst>
              <p:tags r:id="rId11"/>
            </p:custDataLst>
          </p:nvPr>
        </p:nvSpPr>
        <p:spPr>
          <a:xfrm rot="10800000">
            <a:off x="3097831" y="1311444"/>
            <a:ext cx="932594" cy="933126"/>
          </a:xfrm>
          <a:prstGeom prst="roundRect">
            <a:avLst>
              <a:gd name="adj" fmla="val 7602"/>
            </a:avLst>
          </a:prstGeom>
          <a:gradFill>
            <a:gsLst>
              <a:gs pos="0">
                <a:schemeClr val="accent2">
                  <a:lumMod val="40000"/>
                  <a:lumOff val="60000"/>
                </a:schemeClr>
              </a:gs>
              <a:gs pos="70000">
                <a:schemeClr val="accent2"/>
              </a:gs>
            </a:gsLst>
            <a:lin ang="2400000" scaled="0"/>
          </a:gradFill>
          <a:ln w="25400">
            <a:solidFill>
              <a:schemeClr val="bg1"/>
            </a:solidFill>
          </a:ln>
          <a:effectLst>
            <a:outerShdw blurRad="342900" dist="203200" dir="2700000" algn="tl" rotWithShape="0">
              <a:schemeClr val="accent2">
                <a:lumMod val="60000"/>
                <a:lumOff val="40000"/>
                <a:alpha val="40000"/>
              </a:schemeClr>
            </a:outerShdw>
          </a:effectLst>
          <a:scene3d>
            <a:camera prst="isometricBottomDown"/>
            <a:lightRig rig="contrasting" dir="t">
              <a:rot lat="0" lon="0" rev="0"/>
            </a:lightRig>
          </a:scene3d>
          <a:sp3d extrusionH="127000" prstMaterial="matte">
            <a:extrusionClr>
              <a:schemeClr val="accent2"/>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sz="1510">
              <a:latin typeface="+mj-ea"/>
              <a:ea typeface="+mj-ea"/>
            </a:endParaRPr>
          </a:p>
        </p:txBody>
      </p:sp>
      <p:sp>
        <p:nvSpPr>
          <p:cNvPr id="3" name="序号"/>
          <p:cNvSpPr txBox="1"/>
          <p:nvPr>
            <p:custDataLst>
              <p:tags r:id="rId12"/>
            </p:custDataLst>
          </p:nvPr>
        </p:nvSpPr>
        <p:spPr>
          <a:xfrm>
            <a:off x="3299990" y="1599788"/>
            <a:ext cx="527810" cy="392088"/>
          </a:xfrm>
          <a:prstGeom prst="rect">
            <a:avLst/>
          </a:prstGeom>
          <a:noFill/>
        </p:spPr>
        <p:txBody>
          <a:bodyPr wrap="square" lIns="0" tIns="0" rIns="0" bIns="0" rtlCol="0" anchor="ctr">
            <a:normAutofit/>
          </a:bodyPr>
          <a:p>
            <a:pPr algn="ctr"/>
            <a:r>
              <a:rPr lang="en-US" sz="2345" b="1">
                <a:solidFill>
                  <a:srgbClr val="FFFFFF"/>
                </a:solidFill>
                <a:latin typeface="+mj-ea"/>
                <a:ea typeface="+mj-ea"/>
              </a:rPr>
              <a:t>02</a:t>
            </a:r>
            <a:endParaRPr lang="en-US" sz="2345" b="1">
              <a:solidFill>
                <a:srgbClr val="FFFFFF"/>
              </a:solidFill>
              <a:latin typeface="+mj-ea"/>
              <a:ea typeface="+mj-ea"/>
            </a:endParaRPr>
          </a:p>
        </p:txBody>
      </p:sp>
      <p:sp>
        <p:nvSpPr>
          <p:cNvPr id="9" name="正文"/>
          <p:cNvSpPr txBox="1"/>
          <p:nvPr>
            <p:custDataLst>
              <p:tags r:id="rId13"/>
            </p:custDataLst>
          </p:nvPr>
        </p:nvSpPr>
        <p:spPr>
          <a:xfrm>
            <a:off x="2832895" y="2789338"/>
            <a:ext cx="1462997" cy="1001754"/>
          </a:xfrm>
          <a:prstGeom prst="rect">
            <a:avLst/>
          </a:prstGeom>
          <a:noFill/>
        </p:spPr>
        <p:txBody>
          <a:bodyPr wrap="square" lIns="60115" tIns="0" rIns="60115" bIns="0" rtlCol="0" anchor="t" anchorCtr="0">
            <a:normAutofit/>
          </a:bodyPr>
          <a:p>
            <a:pPr indent="0" algn="ctr" fontAlgn="auto">
              <a:lnSpc>
                <a:spcPct val="130000"/>
              </a:lnSpc>
            </a:pPr>
            <a:r>
              <a:rPr lang="zh-CN" altLang="en-US" sz="1175" b="1" spc="300" dirty="0">
                <a:solidFill>
                  <a:schemeClr val="accent2"/>
                </a:solidFill>
                <a:latin typeface="+mj-ea"/>
                <a:ea typeface="+mj-ea"/>
                <a:sym typeface="+mn-ea"/>
              </a:rPr>
              <a:t>加强对金融机构的监管</a:t>
            </a:r>
            <a:endParaRPr lang="zh-CN" altLang="en-US" sz="1175" b="1" spc="300" dirty="0">
              <a:solidFill>
                <a:schemeClr val="accent2"/>
              </a:solidFill>
              <a:latin typeface="+mj-ea"/>
              <a:ea typeface="+mj-ea"/>
              <a:sym typeface="+mn-ea"/>
            </a:endParaRPr>
          </a:p>
          <a:p>
            <a:pPr indent="0" algn="ctr" fontAlgn="auto">
              <a:lnSpc>
                <a:spcPct val="130000"/>
              </a:lnSpc>
            </a:pPr>
            <a:endParaRPr lang="zh-CN" altLang="en-US" sz="1175" spc="150" dirty="0">
              <a:solidFill>
                <a:schemeClr val="tx1">
                  <a:lumMod val="65000"/>
                  <a:lumOff val="35000"/>
                </a:schemeClr>
              </a:solidFill>
              <a:latin typeface="+mn-ea"/>
              <a:sym typeface="+mn-ea"/>
            </a:endParaRPr>
          </a:p>
        </p:txBody>
      </p:sp>
      <p:sp>
        <p:nvSpPr>
          <p:cNvPr id="23" name="圆角矩形 22"/>
          <p:cNvSpPr/>
          <p:nvPr>
            <p:custDataLst>
              <p:tags r:id="rId14"/>
            </p:custDataLst>
          </p:nvPr>
        </p:nvSpPr>
        <p:spPr>
          <a:xfrm rot="10800000">
            <a:off x="5112511" y="1525840"/>
            <a:ext cx="932594" cy="933126"/>
          </a:xfrm>
          <a:prstGeom prst="roundRect">
            <a:avLst>
              <a:gd name="adj" fmla="val 7602"/>
            </a:avLst>
          </a:prstGeom>
          <a:noFill/>
          <a:ln w="25400">
            <a:solidFill>
              <a:schemeClr val="accent3"/>
            </a:solidFill>
          </a:ln>
          <a:scene3d>
            <a:camera prst="isometricBottomDown"/>
            <a:lightRig rig="threePt" dir="t"/>
          </a:scene3d>
          <a:sp3d z="-19050"/>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sz="1510">
              <a:latin typeface="+mj-ea"/>
              <a:ea typeface="+mj-ea"/>
            </a:endParaRPr>
          </a:p>
        </p:txBody>
      </p:sp>
      <p:sp>
        <p:nvSpPr>
          <p:cNvPr id="24" name="圆角矩形 23"/>
          <p:cNvSpPr/>
          <p:nvPr>
            <p:custDataLst>
              <p:tags r:id="rId15"/>
            </p:custDataLst>
          </p:nvPr>
        </p:nvSpPr>
        <p:spPr>
          <a:xfrm rot="10800000">
            <a:off x="5112511" y="1311444"/>
            <a:ext cx="932594" cy="933126"/>
          </a:xfrm>
          <a:prstGeom prst="roundRect">
            <a:avLst>
              <a:gd name="adj" fmla="val 7602"/>
            </a:avLst>
          </a:prstGeom>
          <a:gradFill>
            <a:gsLst>
              <a:gs pos="0">
                <a:schemeClr val="accent3">
                  <a:lumMod val="40000"/>
                  <a:lumOff val="60000"/>
                </a:schemeClr>
              </a:gs>
              <a:gs pos="70000">
                <a:schemeClr val="accent3"/>
              </a:gs>
            </a:gsLst>
            <a:lin ang="2400000" scaled="0"/>
          </a:gradFill>
          <a:ln w="25400">
            <a:solidFill>
              <a:schemeClr val="bg1"/>
            </a:solidFill>
          </a:ln>
          <a:effectLst>
            <a:outerShdw blurRad="190500" dist="203200" dir="2700000" algn="tl" rotWithShape="0">
              <a:schemeClr val="accent3">
                <a:lumMod val="60000"/>
                <a:lumOff val="40000"/>
                <a:alpha val="40000"/>
              </a:schemeClr>
            </a:outerShdw>
          </a:effectLst>
          <a:scene3d>
            <a:camera prst="isometricBottomDown"/>
            <a:lightRig rig="contrasting" dir="t">
              <a:rot lat="0" lon="0" rev="0"/>
            </a:lightRig>
          </a:scene3d>
          <a:sp3d extrusionH="127000" prstMaterial="matte">
            <a:extrusionClr>
              <a:schemeClr val="accent3"/>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sz="1510">
              <a:latin typeface="+mj-ea"/>
              <a:ea typeface="+mj-ea"/>
            </a:endParaRPr>
          </a:p>
        </p:txBody>
      </p:sp>
      <p:sp>
        <p:nvSpPr>
          <p:cNvPr id="6" name="序号"/>
          <p:cNvSpPr txBox="1"/>
          <p:nvPr>
            <p:custDataLst>
              <p:tags r:id="rId16"/>
            </p:custDataLst>
          </p:nvPr>
        </p:nvSpPr>
        <p:spPr>
          <a:xfrm>
            <a:off x="5314671" y="1599788"/>
            <a:ext cx="527810" cy="392088"/>
          </a:xfrm>
          <a:prstGeom prst="rect">
            <a:avLst/>
          </a:prstGeom>
          <a:noFill/>
        </p:spPr>
        <p:txBody>
          <a:bodyPr wrap="square" lIns="0" tIns="0" rIns="0" bIns="0" rtlCol="0" anchor="ctr">
            <a:normAutofit/>
          </a:bodyPr>
          <a:p>
            <a:pPr algn="ctr"/>
            <a:r>
              <a:rPr lang="en-US" sz="2345" b="1">
                <a:solidFill>
                  <a:srgbClr val="FFFFFF"/>
                </a:solidFill>
                <a:latin typeface="+mj-ea"/>
                <a:ea typeface="+mj-ea"/>
              </a:rPr>
              <a:t>03</a:t>
            </a:r>
            <a:endParaRPr lang="en-US" sz="2345" b="1">
              <a:solidFill>
                <a:srgbClr val="FFFFFF"/>
              </a:solidFill>
              <a:latin typeface="+mj-ea"/>
              <a:ea typeface="+mj-ea"/>
            </a:endParaRPr>
          </a:p>
        </p:txBody>
      </p:sp>
      <p:sp>
        <p:nvSpPr>
          <p:cNvPr id="11" name="正文"/>
          <p:cNvSpPr txBox="1"/>
          <p:nvPr>
            <p:custDataLst>
              <p:tags r:id="rId17"/>
            </p:custDataLst>
          </p:nvPr>
        </p:nvSpPr>
        <p:spPr>
          <a:xfrm>
            <a:off x="4847576" y="2789338"/>
            <a:ext cx="1462997" cy="1001754"/>
          </a:xfrm>
          <a:prstGeom prst="rect">
            <a:avLst/>
          </a:prstGeom>
          <a:noFill/>
        </p:spPr>
        <p:txBody>
          <a:bodyPr wrap="square" lIns="60115" tIns="0" rIns="60115" bIns="0" rtlCol="0" anchor="t" anchorCtr="0">
            <a:normAutofit/>
          </a:bodyPr>
          <a:p>
            <a:pPr indent="0" algn="ctr" fontAlgn="auto">
              <a:lnSpc>
                <a:spcPct val="130000"/>
              </a:lnSpc>
            </a:pPr>
            <a:r>
              <a:rPr lang="zh-CN" altLang="en-US" sz="1175" b="1" spc="300" dirty="0">
                <a:solidFill>
                  <a:schemeClr val="accent3"/>
                </a:solidFill>
                <a:latin typeface="+mj-ea"/>
                <a:ea typeface="+mj-ea"/>
                <a:sym typeface="+mn-ea"/>
              </a:rPr>
              <a:t>主动管控系统性金融风险</a:t>
            </a:r>
            <a:endParaRPr lang="zh-CN" altLang="en-US" sz="1175" b="1" spc="300" dirty="0">
              <a:solidFill>
                <a:schemeClr val="accent3"/>
              </a:solidFill>
              <a:latin typeface="+mj-ea"/>
              <a:ea typeface="+mj-ea"/>
              <a:sym typeface="+mn-ea"/>
            </a:endParaRPr>
          </a:p>
          <a:p>
            <a:pPr indent="0" algn="ctr" fontAlgn="auto">
              <a:lnSpc>
                <a:spcPct val="130000"/>
              </a:lnSpc>
            </a:pPr>
            <a:endParaRPr lang="zh-CN" altLang="en-US" sz="1175" spc="150" dirty="0">
              <a:solidFill>
                <a:schemeClr val="tx1">
                  <a:lumMod val="65000"/>
                  <a:lumOff val="35000"/>
                </a:schemeClr>
              </a:solidFill>
              <a:latin typeface="+mn-ea"/>
              <a:sym typeface="+mn-ea"/>
            </a:endParaRPr>
          </a:p>
        </p:txBody>
      </p:sp>
      <p:sp>
        <p:nvSpPr>
          <p:cNvPr id="25" name="圆角矩形 24"/>
          <p:cNvSpPr/>
          <p:nvPr>
            <p:custDataLst>
              <p:tags r:id="rId18"/>
            </p:custDataLst>
          </p:nvPr>
        </p:nvSpPr>
        <p:spPr>
          <a:xfrm rot="10800000">
            <a:off x="7127192" y="1525840"/>
            <a:ext cx="932594" cy="933126"/>
          </a:xfrm>
          <a:prstGeom prst="roundRect">
            <a:avLst>
              <a:gd name="adj" fmla="val 7602"/>
            </a:avLst>
          </a:prstGeom>
          <a:noFill/>
          <a:ln w="25400">
            <a:solidFill>
              <a:schemeClr val="accent4"/>
            </a:solidFill>
          </a:ln>
          <a:scene3d>
            <a:camera prst="isometricBottomDown"/>
            <a:lightRig rig="threePt" dir="t"/>
          </a:scene3d>
          <a:sp3d z="-19050"/>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sz="1510">
              <a:latin typeface="+mj-ea"/>
              <a:ea typeface="+mj-ea"/>
            </a:endParaRPr>
          </a:p>
        </p:txBody>
      </p:sp>
      <p:sp>
        <p:nvSpPr>
          <p:cNvPr id="26" name="圆角矩形 25"/>
          <p:cNvSpPr/>
          <p:nvPr>
            <p:custDataLst>
              <p:tags r:id="rId19"/>
            </p:custDataLst>
          </p:nvPr>
        </p:nvSpPr>
        <p:spPr>
          <a:xfrm rot="10800000">
            <a:off x="7127192" y="1311444"/>
            <a:ext cx="932594" cy="933126"/>
          </a:xfrm>
          <a:prstGeom prst="roundRect">
            <a:avLst>
              <a:gd name="adj" fmla="val 7602"/>
            </a:avLst>
          </a:prstGeom>
          <a:gradFill>
            <a:gsLst>
              <a:gs pos="0">
                <a:schemeClr val="accent4">
                  <a:lumMod val="40000"/>
                  <a:lumOff val="60000"/>
                </a:schemeClr>
              </a:gs>
              <a:gs pos="70000">
                <a:schemeClr val="accent4"/>
              </a:gs>
            </a:gsLst>
            <a:lin ang="2400000" scaled="0"/>
          </a:gradFill>
          <a:ln w="25400">
            <a:solidFill>
              <a:schemeClr val="bg1"/>
            </a:solidFill>
          </a:ln>
          <a:effectLst>
            <a:outerShdw blurRad="190500" dist="203200" dir="2700000" algn="tl" rotWithShape="0">
              <a:schemeClr val="accent4">
                <a:lumMod val="60000"/>
                <a:lumOff val="40000"/>
                <a:alpha val="40000"/>
              </a:schemeClr>
            </a:outerShdw>
          </a:effectLst>
          <a:scene3d>
            <a:camera prst="isometricBottomDown"/>
            <a:lightRig rig="contrasting" dir="t">
              <a:rot lat="0" lon="0" rev="0"/>
            </a:lightRig>
          </a:scene3d>
          <a:sp3d extrusionH="107950" prstMaterial="matte">
            <a:extrusionClr>
              <a:schemeClr val="accent4"/>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sz="1510">
              <a:latin typeface="+mj-ea"/>
              <a:ea typeface="+mj-ea"/>
            </a:endParaRPr>
          </a:p>
        </p:txBody>
      </p:sp>
      <p:sp>
        <p:nvSpPr>
          <p:cNvPr id="8" name="序号"/>
          <p:cNvSpPr txBox="1"/>
          <p:nvPr>
            <p:custDataLst>
              <p:tags r:id="rId20"/>
            </p:custDataLst>
          </p:nvPr>
        </p:nvSpPr>
        <p:spPr>
          <a:xfrm>
            <a:off x="7329351" y="1599788"/>
            <a:ext cx="527810" cy="392088"/>
          </a:xfrm>
          <a:prstGeom prst="rect">
            <a:avLst/>
          </a:prstGeom>
          <a:noFill/>
        </p:spPr>
        <p:txBody>
          <a:bodyPr wrap="square" lIns="0" tIns="0" rIns="0" bIns="0" rtlCol="0" anchor="ctr">
            <a:normAutofit/>
          </a:bodyPr>
          <a:p>
            <a:pPr algn="ctr"/>
            <a:r>
              <a:rPr lang="en-US" sz="2345" b="1">
                <a:solidFill>
                  <a:srgbClr val="FFFFFF"/>
                </a:solidFill>
                <a:latin typeface="+mj-ea"/>
                <a:ea typeface="+mj-ea"/>
              </a:rPr>
              <a:t>04</a:t>
            </a:r>
            <a:endParaRPr lang="en-US" sz="2345" b="1">
              <a:solidFill>
                <a:srgbClr val="FFFFFF"/>
              </a:solidFill>
              <a:latin typeface="+mj-ea"/>
              <a:ea typeface="+mj-ea"/>
            </a:endParaRPr>
          </a:p>
        </p:txBody>
      </p:sp>
      <p:sp>
        <p:nvSpPr>
          <p:cNvPr id="13" name="正文"/>
          <p:cNvSpPr txBox="1"/>
          <p:nvPr>
            <p:custDataLst>
              <p:tags r:id="rId21"/>
            </p:custDataLst>
          </p:nvPr>
        </p:nvSpPr>
        <p:spPr>
          <a:xfrm>
            <a:off x="6862256" y="2789338"/>
            <a:ext cx="1462997" cy="1001754"/>
          </a:xfrm>
          <a:prstGeom prst="rect">
            <a:avLst/>
          </a:prstGeom>
          <a:noFill/>
        </p:spPr>
        <p:txBody>
          <a:bodyPr wrap="square" lIns="60115" tIns="0" rIns="60115" bIns="0" rtlCol="0" anchor="t" anchorCtr="0">
            <a:normAutofit/>
          </a:bodyPr>
          <a:p>
            <a:pPr indent="0" algn="ctr" fontAlgn="auto">
              <a:lnSpc>
                <a:spcPct val="130000"/>
              </a:lnSpc>
            </a:pPr>
            <a:r>
              <a:rPr lang="zh-CN" altLang="en-US" sz="1175" b="1" spc="300" dirty="0">
                <a:solidFill>
                  <a:schemeClr val="accent4"/>
                </a:solidFill>
                <a:latin typeface="+mj-ea"/>
                <a:ea typeface="+mj-ea"/>
                <a:sym typeface="+mn-ea"/>
              </a:rPr>
              <a:t>进行系统性金融风险预警</a:t>
            </a:r>
            <a:endParaRPr lang="zh-CN" altLang="en-US" sz="1175" b="1" spc="300" dirty="0">
              <a:solidFill>
                <a:schemeClr val="accent4"/>
              </a:solidFill>
              <a:latin typeface="+mj-ea"/>
              <a:ea typeface="+mj-ea"/>
              <a:sym typeface="+mn-ea"/>
            </a:endParaRPr>
          </a:p>
          <a:p>
            <a:pPr indent="0" algn="ctr" fontAlgn="auto">
              <a:lnSpc>
                <a:spcPct val="130000"/>
              </a:lnSpc>
            </a:pPr>
            <a:endParaRPr lang="zh-CN" altLang="en-US" sz="1175" spc="150" dirty="0">
              <a:solidFill>
                <a:schemeClr val="tx1">
                  <a:lumMod val="65000"/>
                  <a:lumOff val="35000"/>
                </a:schemeClr>
              </a:solidFill>
              <a:latin typeface="+mn-ea"/>
              <a:sym typeface="+mn-e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C:\Users\Administrator\Desktop\1.jp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l="4756" t="1" r="2439" b="21594"/>
          <a:stretch>
            <a:fillRect/>
          </a:stretch>
        </p:blipFill>
        <p:spPr bwMode="auto">
          <a:xfrm>
            <a:off x="1"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12" name="矩形 11"/>
          <p:cNvSpPr/>
          <p:nvPr/>
        </p:nvSpPr>
        <p:spPr>
          <a:xfrm>
            <a:off x="-11015" y="1343261"/>
            <a:ext cx="9155015" cy="918490"/>
          </a:xfrm>
          <a:prstGeom prst="rect">
            <a:avLst/>
          </a:prstGeom>
          <a:gradFill flip="none" rotWithShape="1">
            <a:gsLst>
              <a:gs pos="0">
                <a:schemeClr val="bg1">
                  <a:alpha val="0"/>
                </a:schemeClr>
              </a:gs>
              <a:gs pos="4800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3" name="文本框 5"/>
          <p:cNvSpPr txBox="1"/>
          <p:nvPr/>
        </p:nvSpPr>
        <p:spPr>
          <a:xfrm>
            <a:off x="1033398" y="1489023"/>
            <a:ext cx="7066189" cy="626967"/>
          </a:xfrm>
          <a:prstGeom prst="rect">
            <a:avLst/>
          </a:prstGeom>
          <a:noFill/>
        </p:spPr>
        <p:txBody>
          <a:bodyPr wrap="square" lIns="68580" tIns="34290" rIns="68580" bIns="34290" rtlCol="0">
            <a:spAutoFit/>
          </a:bodyPr>
          <a:lstStyle/>
          <a:p>
            <a:pPr algn="ctr">
              <a:lnSpc>
                <a:spcPct val="120000"/>
              </a:lnSpc>
            </a:pPr>
            <a:r>
              <a:rPr lang="zh-CN" altLang="en-US" sz="3300" b="1" spc="225" dirty="0">
                <a:ln w="28575">
                  <a:noFill/>
                </a:ln>
                <a:solidFill>
                  <a:srgbClr val="75491B"/>
                </a:solidFill>
                <a:effectLst>
                  <a:glow rad="101600">
                    <a:schemeClr val="bg1">
                      <a:alpha val="60000"/>
                    </a:schemeClr>
                  </a:glow>
                </a:effectLst>
                <a:latin typeface="微软雅黑" panose="020B0503020204020204" charset="-122"/>
                <a:ea typeface="微软雅黑" panose="020B0503020204020204" charset="-122"/>
              </a:rPr>
              <a:t>大数据在金融监管的应用</a:t>
            </a:r>
            <a:endParaRPr lang="zh-CN" altLang="en-US" sz="2400" b="1" spc="225" dirty="0">
              <a:ln w="28575">
                <a:noFill/>
              </a:ln>
              <a:solidFill>
                <a:srgbClr val="75491B"/>
              </a:solidFill>
              <a:effectLst>
                <a:glow rad="101600">
                  <a:schemeClr val="bg1">
                    <a:alpha val="60000"/>
                  </a:schemeClr>
                </a:glow>
              </a:effectLst>
              <a:latin typeface="微软雅黑" panose="020B0503020204020204" charset="-122"/>
              <a:ea typeface="微软雅黑" panose="020B0503020204020204" charset="-122"/>
            </a:endParaRPr>
          </a:p>
        </p:txBody>
      </p:sp>
      <p:sp>
        <p:nvSpPr>
          <p:cNvPr id="14" name="矩形 13"/>
          <p:cNvSpPr/>
          <p:nvPr/>
        </p:nvSpPr>
        <p:spPr>
          <a:xfrm>
            <a:off x="3451567" y="2402392"/>
            <a:ext cx="2229851" cy="346249"/>
          </a:xfrm>
          <a:prstGeom prst="rect">
            <a:avLst/>
          </a:prstGeom>
        </p:spPr>
        <p:txBody>
          <a:bodyPr wrap="square" lIns="68580" tIns="34290" rIns="68580" bIns="34290">
            <a:spAutoFit/>
          </a:bodyPr>
          <a:lstStyle/>
          <a:p>
            <a:pPr algn="ctr"/>
            <a:r>
              <a:rPr lang="zh-CN" altLang="en-US" b="1" spc="225" dirty="0">
                <a:ln w="28575">
                  <a:noFill/>
                </a:ln>
                <a:solidFill>
                  <a:srgbClr val="75491B"/>
                </a:solidFill>
                <a:effectLst>
                  <a:glow rad="101600">
                    <a:schemeClr val="bg1">
                      <a:alpha val="60000"/>
                    </a:schemeClr>
                  </a:glow>
                </a:effectLst>
                <a:latin typeface="微软雅黑" panose="020B0503020204020204" charset="-122"/>
                <a:ea typeface="微软雅黑" panose="020B0503020204020204" charset="-122"/>
              </a:rPr>
              <a:t>主讲教师：金玮佳</a:t>
            </a:r>
            <a:endParaRPr lang="zh-CN" altLang="en-US" b="1" spc="225" dirty="0">
              <a:ln w="28575">
                <a:noFill/>
              </a:ln>
              <a:solidFill>
                <a:srgbClr val="75491B"/>
              </a:solidFill>
              <a:effectLst>
                <a:glow rad="101600">
                  <a:schemeClr val="bg1">
                    <a:alpha val="60000"/>
                  </a:schemeClr>
                </a:glow>
              </a:effectLst>
              <a:latin typeface="微软雅黑" panose="020B0503020204020204" charset="-122"/>
              <a:ea typeface="微软雅黑" panose="020B0503020204020204" charset="-122"/>
            </a:endParaRPr>
          </a:p>
        </p:txBody>
      </p:sp>
      <p:pic>
        <p:nvPicPr>
          <p:cNvPr id="2" name="图片 1" descr="资源库新logo-1"/>
          <p:cNvPicPr>
            <a:picLocks noChangeAspect="1"/>
          </p:cNvPicPr>
          <p:nvPr/>
        </p:nvPicPr>
        <p:blipFill>
          <a:blip r:embed="rId2"/>
          <a:stretch>
            <a:fillRect/>
          </a:stretch>
        </p:blipFill>
        <p:spPr>
          <a:xfrm>
            <a:off x="35560" y="51435"/>
            <a:ext cx="1058887" cy="78840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820715" y="151215"/>
            <a:ext cx="4973320" cy="483870"/>
          </a:xfrm>
          <a:prstGeom prst="rect">
            <a:avLst/>
          </a:prstGeom>
        </p:spPr>
        <p:txBody>
          <a:bodyPr wrap="none" lIns="68580" tIns="34290" rIns="68580" bIns="34290">
            <a:spAutoFit/>
          </a:bodyPr>
          <a:p>
            <a:r>
              <a:rPr lang="zh-CN" altLang="en-US" sz="2700" b="1" dirty="0">
                <a:solidFill>
                  <a:srgbClr val="936419"/>
                </a:solidFill>
                <a:latin typeface="微软雅黑" panose="020B0503020204020204" charset="-122"/>
                <a:ea typeface="微软雅黑" panose="020B0503020204020204" charset="-122"/>
              </a:rPr>
              <a:t>金融风险控制与管理</a:t>
            </a:r>
            <a:r>
              <a:rPr lang="en-US" altLang="zh-CN" sz="2700" b="1" dirty="0">
                <a:solidFill>
                  <a:srgbClr val="936419"/>
                </a:solidFill>
                <a:latin typeface="微软雅黑" panose="020B0503020204020204" charset="-122"/>
                <a:ea typeface="微软雅黑" panose="020B0503020204020204" charset="-122"/>
              </a:rPr>
              <a:t>-</a:t>
            </a:r>
            <a:r>
              <a:rPr lang="zh-CN" altLang="en-US" b="1" dirty="0">
                <a:solidFill>
                  <a:schemeClr val="tx1"/>
                </a:solidFill>
                <a:latin typeface="微软雅黑" panose="020B0503020204020204" charset="-122"/>
                <a:ea typeface="微软雅黑" panose="020B0503020204020204" charset="-122"/>
              </a:rPr>
              <a:t>防范系统性风险</a:t>
            </a:r>
            <a:endParaRPr lang="zh-CN" altLang="en-US" b="1" dirty="0">
              <a:solidFill>
                <a:schemeClr val="tx1"/>
              </a:solidFill>
              <a:latin typeface="微软雅黑" panose="020B0503020204020204" charset="-122"/>
              <a:ea typeface="微软雅黑" panose="020B0503020204020204" charset="-122"/>
            </a:endParaRPr>
          </a:p>
        </p:txBody>
      </p:sp>
      <p:sp>
        <p:nvSpPr>
          <p:cNvPr id="80" name="矩形: 圆角 58"/>
          <p:cNvSpPr/>
          <p:nvPr>
            <p:custDataLst>
              <p:tags r:id="rId2"/>
            </p:custDataLst>
          </p:nvPr>
        </p:nvSpPr>
        <p:spPr>
          <a:xfrm>
            <a:off x="7167510" y="1669718"/>
            <a:ext cx="2003646" cy="3145943"/>
          </a:xfrm>
          <a:prstGeom prst="roundRect">
            <a:avLst>
              <a:gd name="adj" fmla="val 2657"/>
            </a:avLst>
          </a:prstGeom>
          <a:noFill/>
          <a:ln w="317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sz="1510">
              <a:solidFill>
                <a:schemeClr val="lt1"/>
              </a:solidFill>
              <a:latin typeface="+mn-ea"/>
            </a:endParaRPr>
          </a:p>
        </p:txBody>
      </p:sp>
      <p:sp>
        <p:nvSpPr>
          <p:cNvPr id="81" name="任意多边形: 形状 59"/>
          <p:cNvSpPr/>
          <p:nvPr>
            <p:custDataLst>
              <p:tags r:id="rId3"/>
            </p:custDataLst>
          </p:nvPr>
        </p:nvSpPr>
        <p:spPr>
          <a:xfrm>
            <a:off x="7167510" y="1669718"/>
            <a:ext cx="2003646" cy="1019744"/>
          </a:xfrm>
          <a:custGeom>
            <a:avLst/>
            <a:gdLst>
              <a:gd name="connsiteX0" fmla="*/ 58479 w 2200939"/>
              <a:gd name="connsiteY0" fmla="*/ 0 h 1119815"/>
              <a:gd name="connsiteX1" fmla="*/ 2142460 w 2200939"/>
              <a:gd name="connsiteY1" fmla="*/ 0 h 1119815"/>
              <a:gd name="connsiteX2" fmla="*/ 2200939 w 2200939"/>
              <a:gd name="connsiteY2" fmla="*/ 58479 h 1119815"/>
              <a:gd name="connsiteX3" fmla="*/ 2200939 w 2200939"/>
              <a:gd name="connsiteY3" fmla="*/ 935665 h 1119815"/>
              <a:gd name="connsiteX4" fmla="*/ 532651 w 2200939"/>
              <a:gd name="connsiteY4" fmla="*/ 935665 h 1119815"/>
              <a:gd name="connsiteX5" fmla="*/ 240413 w 2200939"/>
              <a:gd name="connsiteY5" fmla="*/ 1119815 h 1119815"/>
              <a:gd name="connsiteX6" fmla="*/ 240413 w 2200939"/>
              <a:gd name="connsiteY6" fmla="*/ 935665 h 1119815"/>
              <a:gd name="connsiteX7" fmla="*/ 0 w 2200939"/>
              <a:gd name="connsiteY7" fmla="*/ 935665 h 1119815"/>
              <a:gd name="connsiteX8" fmla="*/ 0 w 2200939"/>
              <a:gd name="connsiteY8" fmla="*/ 58479 h 1119815"/>
              <a:gd name="connsiteX9" fmla="*/ 58479 w 2200939"/>
              <a:gd name="connsiteY9" fmla="*/ 0 h 1119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0939" h="1119815">
                <a:moveTo>
                  <a:pt x="58479" y="0"/>
                </a:moveTo>
                <a:lnTo>
                  <a:pt x="2142460" y="0"/>
                </a:lnTo>
                <a:cubicBezTo>
                  <a:pt x="2174757" y="0"/>
                  <a:pt x="2200939" y="26182"/>
                  <a:pt x="2200939" y="58479"/>
                </a:cubicBezTo>
                <a:lnTo>
                  <a:pt x="2200939" y="935665"/>
                </a:lnTo>
                <a:lnTo>
                  <a:pt x="532651" y="935665"/>
                </a:lnTo>
                <a:lnTo>
                  <a:pt x="240413" y="1119815"/>
                </a:lnTo>
                <a:lnTo>
                  <a:pt x="240413" y="935665"/>
                </a:lnTo>
                <a:lnTo>
                  <a:pt x="0" y="935665"/>
                </a:lnTo>
                <a:lnTo>
                  <a:pt x="0" y="58479"/>
                </a:lnTo>
                <a:cubicBezTo>
                  <a:pt x="0" y="26182"/>
                  <a:pt x="26182" y="0"/>
                  <a:pt x="58479" y="0"/>
                </a:cubicBezTo>
                <a:close/>
              </a:path>
            </a:pathLst>
          </a:cu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endParaRPr lang="zh-CN" altLang="en-US" sz="1510">
              <a:solidFill>
                <a:schemeClr val="lt1"/>
              </a:solidFill>
              <a:latin typeface="+mn-ea"/>
            </a:endParaRPr>
          </a:p>
        </p:txBody>
      </p:sp>
      <p:sp>
        <p:nvSpPr>
          <p:cNvPr id="82" name="任意多边形: 形状 60"/>
          <p:cNvSpPr/>
          <p:nvPr>
            <p:custDataLst>
              <p:tags r:id="rId4"/>
            </p:custDataLst>
          </p:nvPr>
        </p:nvSpPr>
        <p:spPr>
          <a:xfrm>
            <a:off x="8562042" y="1661205"/>
            <a:ext cx="600631" cy="247421"/>
          </a:xfrm>
          <a:custGeom>
            <a:avLst/>
            <a:gdLst>
              <a:gd name="connsiteX0" fmla="*/ 0 w 659578"/>
              <a:gd name="connsiteY0" fmla="*/ 0 h 271463"/>
              <a:gd name="connsiteX1" fmla="*/ 615506 w 659578"/>
              <a:gd name="connsiteY1" fmla="*/ 0 h 271463"/>
              <a:gd name="connsiteX2" fmla="*/ 656857 w 659578"/>
              <a:gd name="connsiteY2" fmla="*/ 17128 h 271463"/>
              <a:gd name="connsiteX3" fmla="*/ 659578 w 659578"/>
              <a:gd name="connsiteY3" fmla="*/ 23698 h 271463"/>
              <a:gd name="connsiteX4" fmla="*/ 647227 w 659578"/>
              <a:gd name="connsiteY4" fmla="*/ 63489 h 271463"/>
              <a:gd name="connsiteX5" fmla="*/ 333467 w 659578"/>
              <a:gd name="connsiteY5" fmla="*/ 271463 h 271463"/>
              <a:gd name="connsiteX6" fmla="*/ 19708 w 659578"/>
              <a:gd name="connsiteY6" fmla="*/ 63489 h 271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9578" h="271463">
                <a:moveTo>
                  <a:pt x="0" y="0"/>
                </a:moveTo>
                <a:lnTo>
                  <a:pt x="615506" y="0"/>
                </a:lnTo>
                <a:cubicBezTo>
                  <a:pt x="631655" y="0"/>
                  <a:pt x="646275" y="6546"/>
                  <a:pt x="656857" y="17128"/>
                </a:cubicBezTo>
                <a:lnTo>
                  <a:pt x="659578" y="23698"/>
                </a:lnTo>
                <a:lnTo>
                  <a:pt x="647227" y="63489"/>
                </a:lnTo>
                <a:cubicBezTo>
                  <a:pt x="595533" y="185707"/>
                  <a:pt x="474515" y="271463"/>
                  <a:pt x="333467" y="271463"/>
                </a:cubicBezTo>
                <a:cubicBezTo>
                  <a:pt x="192420" y="271463"/>
                  <a:pt x="71402" y="185707"/>
                  <a:pt x="19708" y="63489"/>
                </a:cubicBezTo>
                <a:close/>
              </a:path>
            </a:pathLst>
          </a:custGeom>
          <a:gradFill flip="none" rotWithShape="1">
            <a:gsLst>
              <a:gs pos="95575">
                <a:schemeClr val="bg1">
                  <a:alpha val="10000"/>
                </a:schemeClr>
              </a:gs>
              <a:gs pos="20000">
                <a:schemeClr val="accent4"/>
              </a:gs>
              <a:gs pos="0">
                <a:schemeClr val="accent4"/>
              </a:gs>
            </a:gsLst>
            <a:lin ang="810000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67500"/>
          </a:bodyPr>
          <a:p>
            <a:pPr algn="ctr"/>
            <a:endParaRPr lang="zh-CN" altLang="en-US" sz="1510" dirty="0">
              <a:solidFill>
                <a:schemeClr val="lt1"/>
              </a:solidFill>
              <a:latin typeface="+mn-ea"/>
            </a:endParaRPr>
          </a:p>
        </p:txBody>
      </p:sp>
      <p:sp>
        <p:nvSpPr>
          <p:cNvPr id="83" name="任意多边形: 形状 61"/>
          <p:cNvSpPr/>
          <p:nvPr>
            <p:custDataLst>
              <p:tags r:id="rId5"/>
            </p:custDataLst>
          </p:nvPr>
        </p:nvSpPr>
        <p:spPr>
          <a:xfrm>
            <a:off x="7167510" y="2165067"/>
            <a:ext cx="616818" cy="524324"/>
          </a:xfrm>
          <a:custGeom>
            <a:avLst/>
            <a:gdLst>
              <a:gd name="connsiteX0" fmla="*/ 338912 w 677825"/>
              <a:gd name="connsiteY0" fmla="*/ 0 h 576222"/>
              <a:gd name="connsiteX1" fmla="*/ 677825 w 677825"/>
              <a:gd name="connsiteY1" fmla="*/ 338913 h 576222"/>
              <a:gd name="connsiteX2" fmla="*/ 672466 w 677825"/>
              <a:gd name="connsiteY2" fmla="*/ 392072 h 576222"/>
              <a:gd name="connsiteX3" fmla="*/ 532651 w 677825"/>
              <a:gd name="connsiteY3" fmla="*/ 392072 h 576222"/>
              <a:gd name="connsiteX4" fmla="*/ 240413 w 677825"/>
              <a:gd name="connsiteY4" fmla="*/ 576222 h 576222"/>
              <a:gd name="connsiteX5" fmla="*/ 240413 w 677825"/>
              <a:gd name="connsiteY5" fmla="*/ 392072 h 576222"/>
              <a:gd name="connsiteX6" fmla="*/ 5358 w 677825"/>
              <a:gd name="connsiteY6" fmla="*/ 392072 h 576222"/>
              <a:gd name="connsiteX7" fmla="*/ 0 w 677825"/>
              <a:gd name="connsiteY7" fmla="*/ 338923 h 576222"/>
              <a:gd name="connsiteX8" fmla="*/ 0 w 677825"/>
              <a:gd name="connsiteY8" fmla="*/ 338903 h 576222"/>
              <a:gd name="connsiteX9" fmla="*/ 6885 w 677825"/>
              <a:gd name="connsiteY9" fmla="*/ 270610 h 576222"/>
              <a:gd name="connsiteX10" fmla="*/ 338912 w 677825"/>
              <a:gd name="connsiteY10" fmla="*/ 0 h 576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7825" h="576222">
                <a:moveTo>
                  <a:pt x="338912" y="0"/>
                </a:moveTo>
                <a:cubicBezTo>
                  <a:pt x="526088" y="0"/>
                  <a:pt x="677825" y="151737"/>
                  <a:pt x="677825" y="338913"/>
                </a:cubicBezTo>
                <a:lnTo>
                  <a:pt x="672466" y="392072"/>
                </a:lnTo>
                <a:lnTo>
                  <a:pt x="532651" y="392072"/>
                </a:lnTo>
                <a:lnTo>
                  <a:pt x="240413" y="576222"/>
                </a:lnTo>
                <a:lnTo>
                  <a:pt x="240413" y="392072"/>
                </a:lnTo>
                <a:lnTo>
                  <a:pt x="5358" y="392072"/>
                </a:lnTo>
                <a:lnTo>
                  <a:pt x="0" y="338923"/>
                </a:lnTo>
                <a:lnTo>
                  <a:pt x="0" y="338903"/>
                </a:lnTo>
                <a:lnTo>
                  <a:pt x="6885" y="270610"/>
                </a:lnTo>
                <a:cubicBezTo>
                  <a:pt x="38487" y="116174"/>
                  <a:pt x="175133" y="0"/>
                  <a:pt x="338912" y="0"/>
                </a:cubicBezTo>
                <a:close/>
              </a:path>
            </a:pathLst>
          </a:custGeom>
          <a:gradFill>
            <a:gsLst>
              <a:gs pos="95575">
                <a:schemeClr val="bg1">
                  <a:alpha val="10000"/>
                </a:schemeClr>
              </a:gs>
              <a:gs pos="20000">
                <a:schemeClr val="accent4"/>
              </a:gs>
              <a:gs pos="0">
                <a:schemeClr val="accent4"/>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endParaRPr lang="zh-CN" altLang="en-US" sz="1510">
              <a:solidFill>
                <a:schemeClr val="lt1"/>
              </a:solidFill>
              <a:latin typeface="+mn-ea"/>
            </a:endParaRPr>
          </a:p>
        </p:txBody>
      </p:sp>
      <p:sp>
        <p:nvSpPr>
          <p:cNvPr id="84"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6"/>
            </p:custDataLst>
          </p:nvPr>
        </p:nvSpPr>
        <p:spPr>
          <a:xfrm>
            <a:off x="8262491" y="1661205"/>
            <a:ext cx="908173" cy="844005"/>
          </a:xfrm>
          <a:prstGeom prst="rect">
            <a:avLst/>
          </a:prstGeom>
          <a:noFill/>
        </p:spPr>
        <p:txBody>
          <a:bodyPr wrap="square" rtlCol="0" anchor="ctr">
            <a:normAutofit/>
          </a:bodyPr>
          <a:p>
            <a:pPr algn="ctr"/>
            <a:r>
              <a:rPr lang="en-US" sz="3685" b="1" spc="300" dirty="0">
                <a:solidFill>
                  <a:srgbClr val="FFFFFF"/>
                </a:solidFill>
                <a:latin typeface="+mn-ea"/>
                <a:cs typeface="Montserrat Black"/>
              </a:rPr>
              <a:t>04</a:t>
            </a:r>
            <a:endParaRPr lang="en-US" sz="3685" b="1" spc="300" dirty="0">
              <a:solidFill>
                <a:srgbClr val="FFFFFF"/>
              </a:solidFill>
              <a:latin typeface="+mn-ea"/>
              <a:cs typeface="Montserrat Black"/>
            </a:endParaRPr>
          </a:p>
        </p:txBody>
      </p:sp>
      <p:sp>
        <p:nvSpPr>
          <p:cNvPr id="85" name="矩形: 圆角 49"/>
          <p:cNvSpPr/>
          <p:nvPr>
            <p:custDataLst>
              <p:tags r:id="rId7"/>
            </p:custDataLst>
          </p:nvPr>
        </p:nvSpPr>
        <p:spPr>
          <a:xfrm>
            <a:off x="4808352" y="1669718"/>
            <a:ext cx="2003646" cy="3145943"/>
          </a:xfrm>
          <a:prstGeom prst="roundRect">
            <a:avLst>
              <a:gd name="adj" fmla="val 2657"/>
            </a:avLst>
          </a:prstGeom>
          <a:noFill/>
          <a:ln w="317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sz="1510">
              <a:solidFill>
                <a:schemeClr val="lt1"/>
              </a:solidFill>
              <a:latin typeface="+mn-ea"/>
            </a:endParaRPr>
          </a:p>
        </p:txBody>
      </p:sp>
      <p:sp>
        <p:nvSpPr>
          <p:cNvPr id="87" name="任意多边形: 形状 50"/>
          <p:cNvSpPr/>
          <p:nvPr>
            <p:custDataLst>
              <p:tags r:id="rId8"/>
            </p:custDataLst>
          </p:nvPr>
        </p:nvSpPr>
        <p:spPr>
          <a:xfrm>
            <a:off x="4808352" y="1669718"/>
            <a:ext cx="2003646" cy="1019744"/>
          </a:xfrm>
          <a:custGeom>
            <a:avLst/>
            <a:gdLst>
              <a:gd name="connsiteX0" fmla="*/ 58479 w 2200939"/>
              <a:gd name="connsiteY0" fmla="*/ 0 h 1119815"/>
              <a:gd name="connsiteX1" fmla="*/ 2142460 w 2200939"/>
              <a:gd name="connsiteY1" fmla="*/ 0 h 1119815"/>
              <a:gd name="connsiteX2" fmla="*/ 2200939 w 2200939"/>
              <a:gd name="connsiteY2" fmla="*/ 58479 h 1119815"/>
              <a:gd name="connsiteX3" fmla="*/ 2200939 w 2200939"/>
              <a:gd name="connsiteY3" fmla="*/ 935665 h 1119815"/>
              <a:gd name="connsiteX4" fmla="*/ 532651 w 2200939"/>
              <a:gd name="connsiteY4" fmla="*/ 935665 h 1119815"/>
              <a:gd name="connsiteX5" fmla="*/ 240413 w 2200939"/>
              <a:gd name="connsiteY5" fmla="*/ 1119815 h 1119815"/>
              <a:gd name="connsiteX6" fmla="*/ 240413 w 2200939"/>
              <a:gd name="connsiteY6" fmla="*/ 935665 h 1119815"/>
              <a:gd name="connsiteX7" fmla="*/ 0 w 2200939"/>
              <a:gd name="connsiteY7" fmla="*/ 935665 h 1119815"/>
              <a:gd name="connsiteX8" fmla="*/ 0 w 2200939"/>
              <a:gd name="connsiteY8" fmla="*/ 58479 h 1119815"/>
              <a:gd name="connsiteX9" fmla="*/ 58479 w 2200939"/>
              <a:gd name="connsiteY9" fmla="*/ 0 h 1119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0939" h="1119815">
                <a:moveTo>
                  <a:pt x="58479" y="0"/>
                </a:moveTo>
                <a:lnTo>
                  <a:pt x="2142460" y="0"/>
                </a:lnTo>
                <a:cubicBezTo>
                  <a:pt x="2174757" y="0"/>
                  <a:pt x="2200939" y="26182"/>
                  <a:pt x="2200939" y="58479"/>
                </a:cubicBezTo>
                <a:lnTo>
                  <a:pt x="2200939" y="935665"/>
                </a:lnTo>
                <a:lnTo>
                  <a:pt x="532651" y="935665"/>
                </a:lnTo>
                <a:lnTo>
                  <a:pt x="240413" y="1119815"/>
                </a:lnTo>
                <a:lnTo>
                  <a:pt x="240413" y="935665"/>
                </a:lnTo>
                <a:lnTo>
                  <a:pt x="0" y="935665"/>
                </a:lnTo>
                <a:lnTo>
                  <a:pt x="0" y="58479"/>
                </a:lnTo>
                <a:cubicBezTo>
                  <a:pt x="0" y="26182"/>
                  <a:pt x="26182" y="0"/>
                  <a:pt x="58479" y="0"/>
                </a:cubicBezTo>
                <a:close/>
              </a:path>
            </a:pathLst>
          </a:cu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endParaRPr lang="zh-CN" altLang="en-US" sz="1510">
              <a:solidFill>
                <a:schemeClr val="lt1"/>
              </a:solidFill>
              <a:latin typeface="+mn-ea"/>
            </a:endParaRPr>
          </a:p>
        </p:txBody>
      </p:sp>
      <p:sp>
        <p:nvSpPr>
          <p:cNvPr id="88" name="任意多边形: 形状 51"/>
          <p:cNvSpPr/>
          <p:nvPr>
            <p:custDataLst>
              <p:tags r:id="rId9"/>
            </p:custDataLst>
          </p:nvPr>
        </p:nvSpPr>
        <p:spPr>
          <a:xfrm>
            <a:off x="6194903" y="1661205"/>
            <a:ext cx="600631" cy="247421"/>
          </a:xfrm>
          <a:custGeom>
            <a:avLst/>
            <a:gdLst>
              <a:gd name="connsiteX0" fmla="*/ 0 w 659578"/>
              <a:gd name="connsiteY0" fmla="*/ 0 h 271463"/>
              <a:gd name="connsiteX1" fmla="*/ 615506 w 659578"/>
              <a:gd name="connsiteY1" fmla="*/ 0 h 271463"/>
              <a:gd name="connsiteX2" fmla="*/ 656857 w 659578"/>
              <a:gd name="connsiteY2" fmla="*/ 17128 h 271463"/>
              <a:gd name="connsiteX3" fmla="*/ 659578 w 659578"/>
              <a:gd name="connsiteY3" fmla="*/ 23698 h 271463"/>
              <a:gd name="connsiteX4" fmla="*/ 647227 w 659578"/>
              <a:gd name="connsiteY4" fmla="*/ 63489 h 271463"/>
              <a:gd name="connsiteX5" fmla="*/ 333467 w 659578"/>
              <a:gd name="connsiteY5" fmla="*/ 271463 h 271463"/>
              <a:gd name="connsiteX6" fmla="*/ 19708 w 659578"/>
              <a:gd name="connsiteY6" fmla="*/ 63489 h 271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9578" h="271463">
                <a:moveTo>
                  <a:pt x="0" y="0"/>
                </a:moveTo>
                <a:lnTo>
                  <a:pt x="615506" y="0"/>
                </a:lnTo>
                <a:cubicBezTo>
                  <a:pt x="631655" y="0"/>
                  <a:pt x="646275" y="6546"/>
                  <a:pt x="656857" y="17128"/>
                </a:cubicBezTo>
                <a:lnTo>
                  <a:pt x="659578" y="23698"/>
                </a:lnTo>
                <a:lnTo>
                  <a:pt x="647227" y="63489"/>
                </a:lnTo>
                <a:cubicBezTo>
                  <a:pt x="595533" y="185707"/>
                  <a:pt x="474515" y="271463"/>
                  <a:pt x="333467" y="271463"/>
                </a:cubicBezTo>
                <a:cubicBezTo>
                  <a:pt x="192420" y="271463"/>
                  <a:pt x="71402" y="185707"/>
                  <a:pt x="19708" y="63489"/>
                </a:cubicBezTo>
                <a:close/>
              </a:path>
            </a:pathLst>
          </a:custGeom>
          <a:gradFill flip="none" rotWithShape="1">
            <a:gsLst>
              <a:gs pos="95575">
                <a:schemeClr val="bg1">
                  <a:alpha val="10000"/>
                </a:schemeClr>
              </a:gs>
              <a:gs pos="20000">
                <a:schemeClr val="accent3">
                  <a:alpha val="50000"/>
                </a:schemeClr>
              </a:gs>
              <a:gs pos="0">
                <a:schemeClr val="accent3"/>
              </a:gs>
            </a:gsLst>
            <a:lin ang="810000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67500"/>
          </a:bodyPr>
          <a:p>
            <a:pPr algn="ctr"/>
            <a:endParaRPr lang="zh-CN" altLang="en-US" sz="1510" dirty="0">
              <a:solidFill>
                <a:schemeClr val="lt1"/>
              </a:solidFill>
              <a:latin typeface="+mn-ea"/>
            </a:endParaRPr>
          </a:p>
        </p:txBody>
      </p:sp>
      <p:sp>
        <p:nvSpPr>
          <p:cNvPr id="89" name="任意多边形: 形状 52"/>
          <p:cNvSpPr/>
          <p:nvPr>
            <p:custDataLst>
              <p:tags r:id="rId10"/>
            </p:custDataLst>
          </p:nvPr>
        </p:nvSpPr>
        <p:spPr>
          <a:xfrm>
            <a:off x="4808352" y="2165067"/>
            <a:ext cx="616818" cy="524324"/>
          </a:xfrm>
          <a:custGeom>
            <a:avLst/>
            <a:gdLst>
              <a:gd name="connsiteX0" fmla="*/ 338912 w 677825"/>
              <a:gd name="connsiteY0" fmla="*/ 0 h 576222"/>
              <a:gd name="connsiteX1" fmla="*/ 677825 w 677825"/>
              <a:gd name="connsiteY1" fmla="*/ 338913 h 576222"/>
              <a:gd name="connsiteX2" fmla="*/ 672466 w 677825"/>
              <a:gd name="connsiteY2" fmla="*/ 392072 h 576222"/>
              <a:gd name="connsiteX3" fmla="*/ 532651 w 677825"/>
              <a:gd name="connsiteY3" fmla="*/ 392072 h 576222"/>
              <a:gd name="connsiteX4" fmla="*/ 240413 w 677825"/>
              <a:gd name="connsiteY4" fmla="*/ 576222 h 576222"/>
              <a:gd name="connsiteX5" fmla="*/ 240413 w 677825"/>
              <a:gd name="connsiteY5" fmla="*/ 392072 h 576222"/>
              <a:gd name="connsiteX6" fmla="*/ 5358 w 677825"/>
              <a:gd name="connsiteY6" fmla="*/ 392072 h 576222"/>
              <a:gd name="connsiteX7" fmla="*/ 0 w 677825"/>
              <a:gd name="connsiteY7" fmla="*/ 338923 h 576222"/>
              <a:gd name="connsiteX8" fmla="*/ 0 w 677825"/>
              <a:gd name="connsiteY8" fmla="*/ 338903 h 576222"/>
              <a:gd name="connsiteX9" fmla="*/ 6885 w 677825"/>
              <a:gd name="connsiteY9" fmla="*/ 270610 h 576222"/>
              <a:gd name="connsiteX10" fmla="*/ 338912 w 677825"/>
              <a:gd name="connsiteY10" fmla="*/ 0 h 576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7825" h="576222">
                <a:moveTo>
                  <a:pt x="338912" y="0"/>
                </a:moveTo>
                <a:cubicBezTo>
                  <a:pt x="526088" y="0"/>
                  <a:pt x="677825" y="151737"/>
                  <a:pt x="677825" y="338913"/>
                </a:cubicBezTo>
                <a:lnTo>
                  <a:pt x="672466" y="392072"/>
                </a:lnTo>
                <a:lnTo>
                  <a:pt x="532651" y="392072"/>
                </a:lnTo>
                <a:lnTo>
                  <a:pt x="240413" y="576222"/>
                </a:lnTo>
                <a:lnTo>
                  <a:pt x="240413" y="392072"/>
                </a:lnTo>
                <a:lnTo>
                  <a:pt x="5358" y="392072"/>
                </a:lnTo>
                <a:lnTo>
                  <a:pt x="0" y="338923"/>
                </a:lnTo>
                <a:lnTo>
                  <a:pt x="0" y="338903"/>
                </a:lnTo>
                <a:lnTo>
                  <a:pt x="6885" y="270610"/>
                </a:lnTo>
                <a:cubicBezTo>
                  <a:pt x="38487" y="116174"/>
                  <a:pt x="175133" y="0"/>
                  <a:pt x="338912" y="0"/>
                </a:cubicBezTo>
                <a:close/>
              </a:path>
            </a:pathLst>
          </a:custGeom>
          <a:gradFill>
            <a:gsLst>
              <a:gs pos="95575">
                <a:schemeClr val="bg1">
                  <a:alpha val="10000"/>
                </a:schemeClr>
              </a:gs>
              <a:gs pos="20000">
                <a:schemeClr val="accent3">
                  <a:alpha val="50000"/>
                </a:schemeClr>
              </a:gs>
              <a:gs pos="0">
                <a:schemeClr val="accent3"/>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endParaRPr lang="zh-CN" altLang="en-US" sz="1510">
              <a:solidFill>
                <a:schemeClr val="lt1"/>
              </a:solidFill>
              <a:latin typeface="+mn-ea"/>
            </a:endParaRPr>
          </a:p>
        </p:txBody>
      </p:sp>
      <p:sp>
        <p:nvSpPr>
          <p:cNvPr id="91"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11"/>
            </p:custDataLst>
          </p:nvPr>
        </p:nvSpPr>
        <p:spPr>
          <a:xfrm>
            <a:off x="5912378" y="1669718"/>
            <a:ext cx="908173" cy="844005"/>
          </a:xfrm>
          <a:prstGeom prst="rect">
            <a:avLst/>
          </a:prstGeom>
          <a:noFill/>
        </p:spPr>
        <p:txBody>
          <a:bodyPr wrap="square" rtlCol="0" anchor="ctr">
            <a:normAutofit/>
          </a:bodyPr>
          <a:p>
            <a:pPr algn="ctr"/>
            <a:r>
              <a:rPr lang="en-US" sz="3685" b="1" spc="300" dirty="0">
                <a:solidFill>
                  <a:schemeClr val="lt1">
                    <a:lumMod val="100000"/>
                  </a:schemeClr>
                </a:solidFill>
                <a:latin typeface="+mn-ea"/>
                <a:cs typeface="Montserrat Black"/>
              </a:rPr>
              <a:t>03</a:t>
            </a:r>
            <a:endParaRPr lang="en-US" sz="3685" b="1" spc="300" dirty="0">
              <a:solidFill>
                <a:schemeClr val="lt1">
                  <a:lumMod val="100000"/>
                </a:schemeClr>
              </a:solidFill>
              <a:latin typeface="+mn-ea"/>
              <a:cs typeface="Montserrat Black"/>
            </a:endParaRPr>
          </a:p>
        </p:txBody>
      </p:sp>
      <p:sp>
        <p:nvSpPr>
          <p:cNvPr id="92" name="矩形: 圆角 3"/>
          <p:cNvSpPr/>
          <p:nvPr>
            <p:custDataLst>
              <p:tags r:id="rId12"/>
            </p:custDataLst>
          </p:nvPr>
        </p:nvSpPr>
        <p:spPr>
          <a:xfrm>
            <a:off x="86842" y="1669718"/>
            <a:ext cx="2003646" cy="3145943"/>
          </a:xfrm>
          <a:prstGeom prst="roundRect">
            <a:avLst>
              <a:gd name="adj" fmla="val 2657"/>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sz="1510">
              <a:solidFill>
                <a:schemeClr val="lt1"/>
              </a:solidFill>
              <a:latin typeface="+mn-ea"/>
            </a:endParaRPr>
          </a:p>
        </p:txBody>
      </p:sp>
      <p:sp>
        <p:nvSpPr>
          <p:cNvPr id="93" name="任意多边形: 形状 10"/>
          <p:cNvSpPr/>
          <p:nvPr>
            <p:custDataLst>
              <p:tags r:id="rId13"/>
            </p:custDataLst>
          </p:nvPr>
        </p:nvSpPr>
        <p:spPr>
          <a:xfrm>
            <a:off x="86842" y="1669718"/>
            <a:ext cx="2003646" cy="1019744"/>
          </a:xfrm>
          <a:custGeom>
            <a:avLst/>
            <a:gdLst>
              <a:gd name="connsiteX0" fmla="*/ 58479 w 2200939"/>
              <a:gd name="connsiteY0" fmla="*/ 0 h 1119815"/>
              <a:gd name="connsiteX1" fmla="*/ 2142460 w 2200939"/>
              <a:gd name="connsiteY1" fmla="*/ 0 h 1119815"/>
              <a:gd name="connsiteX2" fmla="*/ 2200939 w 2200939"/>
              <a:gd name="connsiteY2" fmla="*/ 58479 h 1119815"/>
              <a:gd name="connsiteX3" fmla="*/ 2200939 w 2200939"/>
              <a:gd name="connsiteY3" fmla="*/ 935665 h 1119815"/>
              <a:gd name="connsiteX4" fmla="*/ 532651 w 2200939"/>
              <a:gd name="connsiteY4" fmla="*/ 935665 h 1119815"/>
              <a:gd name="connsiteX5" fmla="*/ 240413 w 2200939"/>
              <a:gd name="connsiteY5" fmla="*/ 1119815 h 1119815"/>
              <a:gd name="connsiteX6" fmla="*/ 240413 w 2200939"/>
              <a:gd name="connsiteY6" fmla="*/ 935665 h 1119815"/>
              <a:gd name="connsiteX7" fmla="*/ 0 w 2200939"/>
              <a:gd name="connsiteY7" fmla="*/ 935665 h 1119815"/>
              <a:gd name="connsiteX8" fmla="*/ 0 w 2200939"/>
              <a:gd name="connsiteY8" fmla="*/ 58479 h 1119815"/>
              <a:gd name="connsiteX9" fmla="*/ 58479 w 2200939"/>
              <a:gd name="connsiteY9" fmla="*/ 0 h 1119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0939" h="1119815">
                <a:moveTo>
                  <a:pt x="58479" y="0"/>
                </a:moveTo>
                <a:lnTo>
                  <a:pt x="2142460" y="0"/>
                </a:lnTo>
                <a:cubicBezTo>
                  <a:pt x="2174757" y="0"/>
                  <a:pt x="2200939" y="26182"/>
                  <a:pt x="2200939" y="58479"/>
                </a:cubicBezTo>
                <a:lnTo>
                  <a:pt x="2200939" y="935665"/>
                </a:lnTo>
                <a:lnTo>
                  <a:pt x="532651" y="935665"/>
                </a:lnTo>
                <a:lnTo>
                  <a:pt x="240413" y="1119815"/>
                </a:lnTo>
                <a:lnTo>
                  <a:pt x="240413" y="935665"/>
                </a:lnTo>
                <a:lnTo>
                  <a:pt x="0" y="935665"/>
                </a:lnTo>
                <a:lnTo>
                  <a:pt x="0" y="58479"/>
                </a:lnTo>
                <a:cubicBezTo>
                  <a:pt x="0" y="26182"/>
                  <a:pt x="26182" y="0"/>
                  <a:pt x="58479" y="0"/>
                </a:cubicBezTo>
                <a:close/>
              </a:path>
            </a:pathLst>
          </a:cu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endParaRPr lang="zh-CN" altLang="en-US" sz="1510">
              <a:solidFill>
                <a:schemeClr val="lt1"/>
              </a:solidFill>
              <a:latin typeface="+mn-ea"/>
            </a:endParaRPr>
          </a:p>
        </p:txBody>
      </p:sp>
      <p:sp>
        <p:nvSpPr>
          <p:cNvPr id="96" name="任意多边形: 形状 14"/>
          <p:cNvSpPr/>
          <p:nvPr>
            <p:custDataLst>
              <p:tags r:id="rId14"/>
            </p:custDataLst>
          </p:nvPr>
        </p:nvSpPr>
        <p:spPr>
          <a:xfrm>
            <a:off x="1480842" y="1661205"/>
            <a:ext cx="600631" cy="247421"/>
          </a:xfrm>
          <a:custGeom>
            <a:avLst/>
            <a:gdLst>
              <a:gd name="connsiteX0" fmla="*/ 0 w 659578"/>
              <a:gd name="connsiteY0" fmla="*/ 0 h 271463"/>
              <a:gd name="connsiteX1" fmla="*/ 615506 w 659578"/>
              <a:gd name="connsiteY1" fmla="*/ 0 h 271463"/>
              <a:gd name="connsiteX2" fmla="*/ 656857 w 659578"/>
              <a:gd name="connsiteY2" fmla="*/ 17128 h 271463"/>
              <a:gd name="connsiteX3" fmla="*/ 659578 w 659578"/>
              <a:gd name="connsiteY3" fmla="*/ 23698 h 271463"/>
              <a:gd name="connsiteX4" fmla="*/ 647227 w 659578"/>
              <a:gd name="connsiteY4" fmla="*/ 63489 h 271463"/>
              <a:gd name="connsiteX5" fmla="*/ 333467 w 659578"/>
              <a:gd name="connsiteY5" fmla="*/ 271463 h 271463"/>
              <a:gd name="connsiteX6" fmla="*/ 19708 w 659578"/>
              <a:gd name="connsiteY6" fmla="*/ 63489 h 271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9578" h="271463">
                <a:moveTo>
                  <a:pt x="0" y="0"/>
                </a:moveTo>
                <a:lnTo>
                  <a:pt x="615506" y="0"/>
                </a:lnTo>
                <a:cubicBezTo>
                  <a:pt x="631655" y="0"/>
                  <a:pt x="646275" y="6546"/>
                  <a:pt x="656857" y="17128"/>
                </a:cubicBezTo>
                <a:lnTo>
                  <a:pt x="659578" y="23698"/>
                </a:lnTo>
                <a:lnTo>
                  <a:pt x="647227" y="63489"/>
                </a:lnTo>
                <a:cubicBezTo>
                  <a:pt x="595533" y="185707"/>
                  <a:pt x="474515" y="271463"/>
                  <a:pt x="333467" y="271463"/>
                </a:cubicBezTo>
                <a:cubicBezTo>
                  <a:pt x="192420" y="271463"/>
                  <a:pt x="71402" y="185707"/>
                  <a:pt x="19708" y="63489"/>
                </a:cubicBezTo>
                <a:close/>
              </a:path>
            </a:pathLst>
          </a:custGeom>
          <a:gradFill flip="none" rotWithShape="1">
            <a:gsLst>
              <a:gs pos="95575">
                <a:schemeClr val="bg1">
                  <a:alpha val="10000"/>
                </a:schemeClr>
              </a:gs>
              <a:gs pos="20000">
                <a:schemeClr val="accent1">
                  <a:alpha val="50000"/>
                </a:schemeClr>
              </a:gs>
              <a:gs pos="0">
                <a:schemeClr val="accent1"/>
              </a:gs>
            </a:gsLst>
            <a:lin ang="810000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67500"/>
          </a:bodyPr>
          <a:p>
            <a:pPr algn="ctr"/>
            <a:endParaRPr lang="zh-CN" altLang="en-US" sz="1510" dirty="0">
              <a:solidFill>
                <a:schemeClr val="lt1"/>
              </a:solidFill>
              <a:latin typeface="+mn-ea"/>
            </a:endParaRPr>
          </a:p>
        </p:txBody>
      </p:sp>
      <p:sp>
        <p:nvSpPr>
          <p:cNvPr id="99" name="任意多边形: 形状 17"/>
          <p:cNvSpPr/>
          <p:nvPr>
            <p:custDataLst>
              <p:tags r:id="rId15"/>
            </p:custDataLst>
          </p:nvPr>
        </p:nvSpPr>
        <p:spPr>
          <a:xfrm>
            <a:off x="86842" y="2165067"/>
            <a:ext cx="616818" cy="524324"/>
          </a:xfrm>
          <a:custGeom>
            <a:avLst/>
            <a:gdLst>
              <a:gd name="connsiteX0" fmla="*/ 338912 w 677825"/>
              <a:gd name="connsiteY0" fmla="*/ 0 h 576222"/>
              <a:gd name="connsiteX1" fmla="*/ 677825 w 677825"/>
              <a:gd name="connsiteY1" fmla="*/ 338913 h 576222"/>
              <a:gd name="connsiteX2" fmla="*/ 672466 w 677825"/>
              <a:gd name="connsiteY2" fmla="*/ 392072 h 576222"/>
              <a:gd name="connsiteX3" fmla="*/ 532651 w 677825"/>
              <a:gd name="connsiteY3" fmla="*/ 392072 h 576222"/>
              <a:gd name="connsiteX4" fmla="*/ 240413 w 677825"/>
              <a:gd name="connsiteY4" fmla="*/ 576222 h 576222"/>
              <a:gd name="connsiteX5" fmla="*/ 240413 w 677825"/>
              <a:gd name="connsiteY5" fmla="*/ 392072 h 576222"/>
              <a:gd name="connsiteX6" fmla="*/ 5358 w 677825"/>
              <a:gd name="connsiteY6" fmla="*/ 392072 h 576222"/>
              <a:gd name="connsiteX7" fmla="*/ 0 w 677825"/>
              <a:gd name="connsiteY7" fmla="*/ 338923 h 576222"/>
              <a:gd name="connsiteX8" fmla="*/ 0 w 677825"/>
              <a:gd name="connsiteY8" fmla="*/ 338903 h 576222"/>
              <a:gd name="connsiteX9" fmla="*/ 6885 w 677825"/>
              <a:gd name="connsiteY9" fmla="*/ 270610 h 576222"/>
              <a:gd name="connsiteX10" fmla="*/ 338912 w 677825"/>
              <a:gd name="connsiteY10" fmla="*/ 0 h 576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7825" h="576222">
                <a:moveTo>
                  <a:pt x="338912" y="0"/>
                </a:moveTo>
                <a:cubicBezTo>
                  <a:pt x="526088" y="0"/>
                  <a:pt x="677825" y="151737"/>
                  <a:pt x="677825" y="338913"/>
                </a:cubicBezTo>
                <a:lnTo>
                  <a:pt x="672466" y="392072"/>
                </a:lnTo>
                <a:lnTo>
                  <a:pt x="532651" y="392072"/>
                </a:lnTo>
                <a:lnTo>
                  <a:pt x="240413" y="576222"/>
                </a:lnTo>
                <a:lnTo>
                  <a:pt x="240413" y="392072"/>
                </a:lnTo>
                <a:lnTo>
                  <a:pt x="5358" y="392072"/>
                </a:lnTo>
                <a:lnTo>
                  <a:pt x="0" y="338923"/>
                </a:lnTo>
                <a:lnTo>
                  <a:pt x="0" y="338903"/>
                </a:lnTo>
                <a:lnTo>
                  <a:pt x="6885" y="270610"/>
                </a:lnTo>
                <a:cubicBezTo>
                  <a:pt x="38487" y="116174"/>
                  <a:pt x="175133" y="0"/>
                  <a:pt x="338912" y="0"/>
                </a:cubicBezTo>
                <a:close/>
              </a:path>
            </a:pathLst>
          </a:custGeom>
          <a:gradFill>
            <a:gsLst>
              <a:gs pos="95575">
                <a:schemeClr val="bg1">
                  <a:alpha val="10000"/>
                </a:schemeClr>
              </a:gs>
              <a:gs pos="20000">
                <a:schemeClr val="accent1">
                  <a:alpha val="50000"/>
                </a:schemeClr>
              </a:gs>
              <a:gs pos="0">
                <a:schemeClr val="accent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endParaRPr lang="zh-CN" altLang="en-US" sz="1510">
              <a:solidFill>
                <a:schemeClr val="lt1"/>
              </a:solidFill>
              <a:latin typeface="+mn-ea"/>
            </a:endParaRPr>
          </a:p>
        </p:txBody>
      </p:sp>
      <p:sp>
        <p:nvSpPr>
          <p:cNvPr id="101" name="TextBox 21"/>
          <p:cNvSpPr txBox="1"/>
          <p:nvPr>
            <p:custDataLst>
              <p:tags r:id="rId16"/>
            </p:custDataLst>
          </p:nvPr>
        </p:nvSpPr>
        <p:spPr>
          <a:xfrm>
            <a:off x="239544" y="2860292"/>
            <a:ext cx="1737782" cy="1547536"/>
          </a:xfrm>
          <a:prstGeom prst="rect">
            <a:avLst/>
          </a:prstGeom>
          <a:noFill/>
        </p:spPr>
        <p:txBody>
          <a:bodyPr wrap="square" lIns="0" rIns="0" rtlCol="0" anchor="ctr"/>
          <a:p>
            <a:pPr>
              <a:lnSpc>
                <a:spcPct val="130000"/>
              </a:lnSpc>
            </a:pPr>
            <a:r>
              <a:rPr lang="zh-CN" altLang="en-US" sz="1200" spc="150" dirty="0">
                <a:latin typeface="+mn-ea"/>
                <a:sym typeface="+mn-ea"/>
              </a:rPr>
              <a:t>通过大数据技术统筹重要金融机构，并且对这些机构进行重点管理</a:t>
            </a:r>
            <a:endParaRPr lang="zh-CN" altLang="en-US" sz="1200" spc="150" dirty="0">
              <a:solidFill>
                <a:schemeClr val="tx1"/>
              </a:solidFill>
              <a:uFillTx/>
              <a:latin typeface="+mn-ea"/>
              <a:sym typeface="+mn-ea"/>
            </a:endParaRPr>
          </a:p>
        </p:txBody>
      </p:sp>
      <p:sp>
        <p:nvSpPr>
          <p:cNvPr id="102"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17"/>
            </p:custDataLst>
          </p:nvPr>
        </p:nvSpPr>
        <p:spPr>
          <a:xfrm>
            <a:off x="1181824" y="1669718"/>
            <a:ext cx="908173" cy="844005"/>
          </a:xfrm>
          <a:prstGeom prst="rect">
            <a:avLst/>
          </a:prstGeom>
          <a:noFill/>
        </p:spPr>
        <p:txBody>
          <a:bodyPr wrap="square" rtlCol="0" anchor="ctr">
            <a:normAutofit/>
          </a:bodyPr>
          <a:p>
            <a:pPr algn="ctr"/>
            <a:r>
              <a:rPr lang="en-US" sz="3685" b="1" spc="300" dirty="0">
                <a:solidFill>
                  <a:schemeClr val="lt1">
                    <a:lumMod val="100000"/>
                  </a:schemeClr>
                </a:solidFill>
                <a:latin typeface="+mn-ea"/>
                <a:cs typeface="Montserrat Black"/>
              </a:rPr>
              <a:t>01</a:t>
            </a:r>
            <a:endParaRPr lang="en-US" sz="3685" b="1" spc="300" dirty="0">
              <a:solidFill>
                <a:schemeClr val="lt1">
                  <a:lumMod val="100000"/>
                </a:schemeClr>
              </a:solidFill>
              <a:latin typeface="+mn-ea"/>
              <a:cs typeface="Montserrat Black"/>
            </a:endParaRPr>
          </a:p>
        </p:txBody>
      </p:sp>
      <p:sp>
        <p:nvSpPr>
          <p:cNvPr id="103" name="矩形: 圆角 40"/>
          <p:cNvSpPr/>
          <p:nvPr>
            <p:custDataLst>
              <p:tags r:id="rId18"/>
            </p:custDataLst>
          </p:nvPr>
        </p:nvSpPr>
        <p:spPr>
          <a:xfrm>
            <a:off x="2447597" y="1669718"/>
            <a:ext cx="2003646" cy="3145943"/>
          </a:xfrm>
          <a:prstGeom prst="roundRect">
            <a:avLst>
              <a:gd name="adj" fmla="val 2657"/>
            </a:avLst>
          </a:prstGeom>
          <a:no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sz="1510">
              <a:solidFill>
                <a:schemeClr val="lt1"/>
              </a:solidFill>
              <a:latin typeface="+mn-ea"/>
            </a:endParaRPr>
          </a:p>
        </p:txBody>
      </p:sp>
      <p:sp>
        <p:nvSpPr>
          <p:cNvPr id="110" name="任意多边形: 形状 41"/>
          <p:cNvSpPr/>
          <p:nvPr>
            <p:custDataLst>
              <p:tags r:id="rId19"/>
            </p:custDataLst>
          </p:nvPr>
        </p:nvSpPr>
        <p:spPr>
          <a:xfrm>
            <a:off x="2447597" y="1669718"/>
            <a:ext cx="2003646" cy="1019744"/>
          </a:xfrm>
          <a:custGeom>
            <a:avLst/>
            <a:gdLst>
              <a:gd name="connsiteX0" fmla="*/ 58479 w 2200939"/>
              <a:gd name="connsiteY0" fmla="*/ 0 h 1119815"/>
              <a:gd name="connsiteX1" fmla="*/ 2142460 w 2200939"/>
              <a:gd name="connsiteY1" fmla="*/ 0 h 1119815"/>
              <a:gd name="connsiteX2" fmla="*/ 2200939 w 2200939"/>
              <a:gd name="connsiteY2" fmla="*/ 58479 h 1119815"/>
              <a:gd name="connsiteX3" fmla="*/ 2200939 w 2200939"/>
              <a:gd name="connsiteY3" fmla="*/ 935665 h 1119815"/>
              <a:gd name="connsiteX4" fmla="*/ 532651 w 2200939"/>
              <a:gd name="connsiteY4" fmla="*/ 935665 h 1119815"/>
              <a:gd name="connsiteX5" fmla="*/ 240413 w 2200939"/>
              <a:gd name="connsiteY5" fmla="*/ 1119815 h 1119815"/>
              <a:gd name="connsiteX6" fmla="*/ 240413 w 2200939"/>
              <a:gd name="connsiteY6" fmla="*/ 935665 h 1119815"/>
              <a:gd name="connsiteX7" fmla="*/ 0 w 2200939"/>
              <a:gd name="connsiteY7" fmla="*/ 935665 h 1119815"/>
              <a:gd name="connsiteX8" fmla="*/ 0 w 2200939"/>
              <a:gd name="connsiteY8" fmla="*/ 58479 h 1119815"/>
              <a:gd name="connsiteX9" fmla="*/ 58479 w 2200939"/>
              <a:gd name="connsiteY9" fmla="*/ 0 h 1119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0939" h="1119815">
                <a:moveTo>
                  <a:pt x="58479" y="0"/>
                </a:moveTo>
                <a:lnTo>
                  <a:pt x="2142460" y="0"/>
                </a:lnTo>
                <a:cubicBezTo>
                  <a:pt x="2174757" y="0"/>
                  <a:pt x="2200939" y="26182"/>
                  <a:pt x="2200939" y="58479"/>
                </a:cubicBezTo>
                <a:lnTo>
                  <a:pt x="2200939" y="935665"/>
                </a:lnTo>
                <a:lnTo>
                  <a:pt x="532651" y="935665"/>
                </a:lnTo>
                <a:lnTo>
                  <a:pt x="240413" y="1119815"/>
                </a:lnTo>
                <a:lnTo>
                  <a:pt x="240413" y="935665"/>
                </a:lnTo>
                <a:lnTo>
                  <a:pt x="0" y="935665"/>
                </a:lnTo>
                <a:lnTo>
                  <a:pt x="0" y="58479"/>
                </a:lnTo>
                <a:cubicBezTo>
                  <a:pt x="0" y="26182"/>
                  <a:pt x="26182" y="0"/>
                  <a:pt x="58479" y="0"/>
                </a:cubicBezTo>
                <a:close/>
              </a:path>
            </a:pathLst>
          </a:cu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endParaRPr lang="zh-CN" altLang="en-US" sz="1510">
              <a:solidFill>
                <a:schemeClr val="lt1"/>
              </a:solidFill>
              <a:latin typeface="+mn-ea"/>
            </a:endParaRPr>
          </a:p>
        </p:txBody>
      </p:sp>
      <p:sp>
        <p:nvSpPr>
          <p:cNvPr id="111" name="任意多边形: 形状 42"/>
          <p:cNvSpPr/>
          <p:nvPr>
            <p:custDataLst>
              <p:tags r:id="rId20"/>
            </p:custDataLst>
          </p:nvPr>
        </p:nvSpPr>
        <p:spPr>
          <a:xfrm>
            <a:off x="3820314" y="1661205"/>
            <a:ext cx="600631" cy="247421"/>
          </a:xfrm>
          <a:custGeom>
            <a:avLst/>
            <a:gdLst>
              <a:gd name="connsiteX0" fmla="*/ 0 w 659578"/>
              <a:gd name="connsiteY0" fmla="*/ 0 h 271463"/>
              <a:gd name="connsiteX1" fmla="*/ 615506 w 659578"/>
              <a:gd name="connsiteY1" fmla="*/ 0 h 271463"/>
              <a:gd name="connsiteX2" fmla="*/ 656857 w 659578"/>
              <a:gd name="connsiteY2" fmla="*/ 17128 h 271463"/>
              <a:gd name="connsiteX3" fmla="*/ 659578 w 659578"/>
              <a:gd name="connsiteY3" fmla="*/ 23698 h 271463"/>
              <a:gd name="connsiteX4" fmla="*/ 647227 w 659578"/>
              <a:gd name="connsiteY4" fmla="*/ 63489 h 271463"/>
              <a:gd name="connsiteX5" fmla="*/ 333467 w 659578"/>
              <a:gd name="connsiteY5" fmla="*/ 271463 h 271463"/>
              <a:gd name="connsiteX6" fmla="*/ 19708 w 659578"/>
              <a:gd name="connsiteY6" fmla="*/ 63489 h 271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9578" h="271463">
                <a:moveTo>
                  <a:pt x="0" y="0"/>
                </a:moveTo>
                <a:lnTo>
                  <a:pt x="615506" y="0"/>
                </a:lnTo>
                <a:cubicBezTo>
                  <a:pt x="631655" y="0"/>
                  <a:pt x="646275" y="6546"/>
                  <a:pt x="656857" y="17128"/>
                </a:cubicBezTo>
                <a:lnTo>
                  <a:pt x="659578" y="23698"/>
                </a:lnTo>
                <a:lnTo>
                  <a:pt x="647227" y="63489"/>
                </a:lnTo>
                <a:cubicBezTo>
                  <a:pt x="595533" y="185707"/>
                  <a:pt x="474515" y="271463"/>
                  <a:pt x="333467" y="271463"/>
                </a:cubicBezTo>
                <a:cubicBezTo>
                  <a:pt x="192420" y="271463"/>
                  <a:pt x="71402" y="185707"/>
                  <a:pt x="19708" y="63489"/>
                </a:cubicBezTo>
                <a:close/>
              </a:path>
            </a:pathLst>
          </a:custGeom>
          <a:gradFill flip="none" rotWithShape="1">
            <a:gsLst>
              <a:gs pos="95575">
                <a:schemeClr val="bg1">
                  <a:alpha val="10000"/>
                </a:schemeClr>
              </a:gs>
              <a:gs pos="20000">
                <a:schemeClr val="accent2"/>
              </a:gs>
              <a:gs pos="0">
                <a:schemeClr val="accent2"/>
              </a:gs>
            </a:gsLst>
            <a:lin ang="810000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67500"/>
          </a:bodyPr>
          <a:p>
            <a:pPr algn="ctr"/>
            <a:endParaRPr lang="zh-CN" altLang="en-US" sz="1510" dirty="0">
              <a:solidFill>
                <a:schemeClr val="lt1"/>
              </a:solidFill>
              <a:latin typeface="+mn-ea"/>
            </a:endParaRPr>
          </a:p>
        </p:txBody>
      </p:sp>
      <p:sp>
        <p:nvSpPr>
          <p:cNvPr id="112" name="任意多边形: 形状 43"/>
          <p:cNvSpPr/>
          <p:nvPr>
            <p:custDataLst>
              <p:tags r:id="rId21"/>
            </p:custDataLst>
          </p:nvPr>
        </p:nvSpPr>
        <p:spPr>
          <a:xfrm>
            <a:off x="2447597" y="2165067"/>
            <a:ext cx="616818" cy="524324"/>
          </a:xfrm>
          <a:custGeom>
            <a:avLst/>
            <a:gdLst>
              <a:gd name="connsiteX0" fmla="*/ 338912 w 677825"/>
              <a:gd name="connsiteY0" fmla="*/ 0 h 576222"/>
              <a:gd name="connsiteX1" fmla="*/ 677825 w 677825"/>
              <a:gd name="connsiteY1" fmla="*/ 338913 h 576222"/>
              <a:gd name="connsiteX2" fmla="*/ 672466 w 677825"/>
              <a:gd name="connsiteY2" fmla="*/ 392072 h 576222"/>
              <a:gd name="connsiteX3" fmla="*/ 532651 w 677825"/>
              <a:gd name="connsiteY3" fmla="*/ 392072 h 576222"/>
              <a:gd name="connsiteX4" fmla="*/ 240413 w 677825"/>
              <a:gd name="connsiteY4" fmla="*/ 576222 h 576222"/>
              <a:gd name="connsiteX5" fmla="*/ 240413 w 677825"/>
              <a:gd name="connsiteY5" fmla="*/ 392072 h 576222"/>
              <a:gd name="connsiteX6" fmla="*/ 5358 w 677825"/>
              <a:gd name="connsiteY6" fmla="*/ 392072 h 576222"/>
              <a:gd name="connsiteX7" fmla="*/ 0 w 677825"/>
              <a:gd name="connsiteY7" fmla="*/ 338923 h 576222"/>
              <a:gd name="connsiteX8" fmla="*/ 0 w 677825"/>
              <a:gd name="connsiteY8" fmla="*/ 338903 h 576222"/>
              <a:gd name="connsiteX9" fmla="*/ 6885 w 677825"/>
              <a:gd name="connsiteY9" fmla="*/ 270610 h 576222"/>
              <a:gd name="connsiteX10" fmla="*/ 338912 w 677825"/>
              <a:gd name="connsiteY10" fmla="*/ 0 h 576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7825" h="576222">
                <a:moveTo>
                  <a:pt x="338912" y="0"/>
                </a:moveTo>
                <a:cubicBezTo>
                  <a:pt x="526088" y="0"/>
                  <a:pt x="677825" y="151737"/>
                  <a:pt x="677825" y="338913"/>
                </a:cubicBezTo>
                <a:lnTo>
                  <a:pt x="672466" y="392072"/>
                </a:lnTo>
                <a:lnTo>
                  <a:pt x="532651" y="392072"/>
                </a:lnTo>
                <a:lnTo>
                  <a:pt x="240413" y="576222"/>
                </a:lnTo>
                <a:lnTo>
                  <a:pt x="240413" y="392072"/>
                </a:lnTo>
                <a:lnTo>
                  <a:pt x="5358" y="392072"/>
                </a:lnTo>
                <a:lnTo>
                  <a:pt x="0" y="338923"/>
                </a:lnTo>
                <a:lnTo>
                  <a:pt x="0" y="338903"/>
                </a:lnTo>
                <a:lnTo>
                  <a:pt x="6885" y="270610"/>
                </a:lnTo>
                <a:cubicBezTo>
                  <a:pt x="38487" y="116174"/>
                  <a:pt x="175133" y="0"/>
                  <a:pt x="338912" y="0"/>
                </a:cubicBezTo>
                <a:close/>
              </a:path>
            </a:pathLst>
          </a:custGeom>
          <a:gradFill>
            <a:gsLst>
              <a:gs pos="95575">
                <a:schemeClr val="bg1">
                  <a:alpha val="10000"/>
                </a:schemeClr>
              </a:gs>
              <a:gs pos="20000">
                <a:schemeClr val="accent2"/>
              </a:gs>
              <a:gs pos="0">
                <a:schemeClr val="accent2"/>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endParaRPr lang="zh-CN" altLang="en-US" sz="1510">
              <a:solidFill>
                <a:schemeClr val="lt1"/>
              </a:solidFill>
              <a:latin typeface="+mn-ea"/>
            </a:endParaRPr>
          </a:p>
        </p:txBody>
      </p:sp>
      <p:sp>
        <p:nvSpPr>
          <p:cNvPr id="113" name="TextBox 21"/>
          <p:cNvSpPr txBox="1"/>
          <p:nvPr>
            <p:custDataLst>
              <p:tags r:id="rId22"/>
            </p:custDataLst>
          </p:nvPr>
        </p:nvSpPr>
        <p:spPr>
          <a:xfrm>
            <a:off x="2534285" y="3021965"/>
            <a:ext cx="1828800" cy="1547495"/>
          </a:xfrm>
          <a:prstGeom prst="rect">
            <a:avLst/>
          </a:prstGeom>
          <a:noFill/>
        </p:spPr>
        <p:txBody>
          <a:bodyPr wrap="square" lIns="0" rIns="0" rtlCol="0" anchor="ctr"/>
          <a:p>
            <a:pPr>
              <a:lnSpc>
                <a:spcPct val="130000"/>
              </a:lnSpc>
            </a:pPr>
            <a:r>
              <a:rPr lang="zh-CN" altLang="en-US" sz="1200" spc="150" dirty="0">
                <a:latin typeface="+mn-ea"/>
                <a:sym typeface="+mn-ea"/>
              </a:rPr>
              <a:t>通过大数据技术统计各种类型金融设施的运营信息，如支付信息、清算信息、交易信息等，并且让这些数据实现在金融市场内的共享</a:t>
            </a:r>
            <a:endParaRPr lang="zh-CN" altLang="en-US" sz="1200" spc="150" dirty="0">
              <a:solidFill>
                <a:schemeClr val="tx1"/>
              </a:solidFill>
              <a:uFillTx/>
              <a:latin typeface="+mn-ea"/>
              <a:sym typeface="+mn-ea"/>
            </a:endParaRPr>
          </a:p>
        </p:txBody>
      </p:sp>
      <p:sp>
        <p:nvSpPr>
          <p:cNvPr id="114" name="序号1" descr="e7d195523061f1c08d347f6bf0421bdacd46f3c1815d51b81E1CE79090F8942429A56C6AE2B3163BABA1A3FCE285BEC4FF43A5085572A94AD2C0A17AE448F24FA68DD62479D8C0666FEB6710638384D2ED817A4F5797E348394E13AA4D405A6090FC5A3A108D834694539815BA3508E71FBEF5C49F4C764656C2053DD0B8FEA68254E67435733C3AA675A5DA722F51B5"/>
          <p:cNvSpPr txBox="1"/>
          <p:nvPr>
            <p:custDataLst>
              <p:tags r:id="rId23"/>
            </p:custDataLst>
          </p:nvPr>
        </p:nvSpPr>
        <p:spPr>
          <a:xfrm>
            <a:off x="3543111" y="1669718"/>
            <a:ext cx="908173" cy="844005"/>
          </a:xfrm>
          <a:prstGeom prst="rect">
            <a:avLst/>
          </a:prstGeom>
          <a:noFill/>
        </p:spPr>
        <p:txBody>
          <a:bodyPr wrap="square" rtlCol="0" anchor="ctr">
            <a:normAutofit/>
          </a:bodyPr>
          <a:p>
            <a:pPr algn="ctr"/>
            <a:r>
              <a:rPr lang="en-US" sz="3685" b="1" spc="300" dirty="0">
                <a:solidFill>
                  <a:schemeClr val="lt1">
                    <a:lumMod val="100000"/>
                  </a:schemeClr>
                </a:solidFill>
                <a:latin typeface="+mn-ea"/>
                <a:cs typeface="Montserrat Black"/>
              </a:rPr>
              <a:t>02</a:t>
            </a:r>
            <a:endParaRPr lang="en-US" sz="3685" b="1" spc="300" dirty="0">
              <a:solidFill>
                <a:schemeClr val="lt1">
                  <a:lumMod val="100000"/>
                </a:schemeClr>
              </a:solidFill>
              <a:latin typeface="+mn-ea"/>
              <a:cs typeface="Montserrat Black"/>
            </a:endParaRPr>
          </a:p>
        </p:txBody>
      </p:sp>
      <p:sp>
        <p:nvSpPr>
          <p:cNvPr id="115" name="TextBox 21"/>
          <p:cNvSpPr txBox="1"/>
          <p:nvPr>
            <p:custDataLst>
              <p:tags r:id="rId24"/>
            </p:custDataLst>
          </p:nvPr>
        </p:nvSpPr>
        <p:spPr>
          <a:xfrm>
            <a:off x="4960950" y="2860292"/>
            <a:ext cx="1737782" cy="1547536"/>
          </a:xfrm>
          <a:prstGeom prst="rect">
            <a:avLst/>
          </a:prstGeom>
          <a:noFill/>
        </p:spPr>
        <p:txBody>
          <a:bodyPr wrap="square" lIns="0" rIns="0" rtlCol="0" anchor="ctr"/>
          <a:p>
            <a:pPr>
              <a:lnSpc>
                <a:spcPct val="130000"/>
              </a:lnSpc>
            </a:pPr>
            <a:r>
              <a:rPr lang="zh-CN" altLang="en-US" sz="1200" spc="150" dirty="0">
                <a:latin typeface="+mn-ea"/>
                <a:sym typeface="+mn-ea"/>
              </a:rPr>
              <a:t>通过大数据技术能够协调各个监管部门之间的关系和职责，实现信息共享后还能推动不同监管部门之间的合作</a:t>
            </a:r>
            <a:endParaRPr lang="zh-CN" altLang="en-US" sz="1200" spc="150" dirty="0">
              <a:solidFill>
                <a:schemeClr val="tx1"/>
              </a:solidFill>
              <a:uFillTx/>
              <a:latin typeface="+mn-ea"/>
              <a:sym typeface="+mn-ea"/>
            </a:endParaRPr>
          </a:p>
        </p:txBody>
      </p:sp>
      <p:sp>
        <p:nvSpPr>
          <p:cNvPr id="116" name="TextBox 21"/>
          <p:cNvSpPr txBox="1"/>
          <p:nvPr>
            <p:custDataLst>
              <p:tags r:id="rId25"/>
            </p:custDataLst>
          </p:nvPr>
        </p:nvSpPr>
        <p:spPr>
          <a:xfrm>
            <a:off x="7258050" y="3021965"/>
            <a:ext cx="1800225" cy="1547495"/>
          </a:xfrm>
          <a:prstGeom prst="rect">
            <a:avLst/>
          </a:prstGeom>
          <a:noFill/>
        </p:spPr>
        <p:txBody>
          <a:bodyPr wrap="square" lIns="0" rIns="0" rtlCol="0" anchor="ctr"/>
          <a:p>
            <a:pPr>
              <a:lnSpc>
                <a:spcPct val="130000"/>
              </a:lnSpc>
            </a:pPr>
            <a:r>
              <a:rPr lang="zh-CN" altLang="en-US" sz="1200" spc="150" dirty="0">
                <a:latin typeface="+mn-ea"/>
                <a:sym typeface="+mn-ea"/>
              </a:rPr>
              <a:t>通过大数据技术统筹中央监管部门和地方监管部门之间的关系，有利于中央监管部门下达各种指令和政策，避免两者在协调和分配上出现问题，进而形成多级监管的良好模式。</a:t>
            </a:r>
            <a:endParaRPr lang="zh-CN" altLang="en-US" sz="1200" spc="150" dirty="0">
              <a:solidFill>
                <a:schemeClr val="tx1"/>
              </a:solidFill>
              <a:uFillTx/>
              <a:latin typeface="+mn-ea"/>
              <a:sym typeface="+mn-ea"/>
            </a:endParaRPr>
          </a:p>
        </p:txBody>
      </p:sp>
      <p:sp>
        <p:nvSpPr>
          <p:cNvPr id="117" name="文本框 116"/>
          <p:cNvSpPr txBox="1"/>
          <p:nvPr/>
        </p:nvSpPr>
        <p:spPr>
          <a:xfrm>
            <a:off x="179705" y="982980"/>
            <a:ext cx="4572000" cy="329565"/>
          </a:xfrm>
          <a:prstGeom prst="rect">
            <a:avLst/>
          </a:prstGeom>
          <a:noFill/>
        </p:spPr>
        <p:txBody>
          <a:bodyPr wrap="square" rtlCol="0" anchor="t">
            <a:spAutoFit/>
          </a:bodyPr>
          <a:p>
            <a:pPr lvl="0" algn="just">
              <a:buClrTx/>
              <a:buSzTx/>
              <a:buFontTx/>
            </a:pPr>
            <a:r>
              <a:rPr lang="en-US" altLang="zh-CN" sz="1550" b="1" spc="300" dirty="0">
                <a:solidFill>
                  <a:schemeClr val="tx1"/>
                </a:solidFill>
                <a:latin typeface="+mj-ea"/>
                <a:ea typeface="+mj-ea"/>
                <a:sym typeface="+mn-ea"/>
              </a:rPr>
              <a:t>1.</a:t>
            </a:r>
            <a:r>
              <a:rPr lang="zh-CN" altLang="en-US" sz="1550" b="1" spc="300" dirty="0">
                <a:solidFill>
                  <a:schemeClr val="tx1"/>
                </a:solidFill>
                <a:latin typeface="+mj-ea"/>
                <a:ea typeface="+mj-ea"/>
                <a:sym typeface="+mn-ea"/>
              </a:rPr>
              <a:t>发挥政府调控管理作用</a:t>
            </a:r>
            <a:endParaRPr lang="zh-CN" altLang="en-US" sz="1550" b="1" spc="300" dirty="0">
              <a:solidFill>
                <a:schemeClr val="tx1"/>
              </a:solidFill>
              <a:latin typeface="+mj-ea"/>
              <a:ea typeface="+mj-ea"/>
              <a:sym typeface="+mn-e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820715" y="151215"/>
            <a:ext cx="4973320" cy="483870"/>
          </a:xfrm>
          <a:prstGeom prst="rect">
            <a:avLst/>
          </a:prstGeom>
        </p:spPr>
        <p:txBody>
          <a:bodyPr wrap="none" lIns="68580" tIns="34290" rIns="68580" bIns="34290">
            <a:spAutoFit/>
          </a:bodyPr>
          <a:p>
            <a:r>
              <a:rPr lang="zh-CN" altLang="en-US" sz="2700" b="1" dirty="0">
                <a:solidFill>
                  <a:srgbClr val="936419"/>
                </a:solidFill>
                <a:latin typeface="微软雅黑" panose="020B0503020204020204" charset="-122"/>
                <a:ea typeface="微软雅黑" panose="020B0503020204020204" charset="-122"/>
              </a:rPr>
              <a:t>金融风险控制与管理</a:t>
            </a:r>
            <a:r>
              <a:rPr lang="en-US" altLang="zh-CN" sz="2700" b="1" dirty="0">
                <a:solidFill>
                  <a:srgbClr val="936419"/>
                </a:solidFill>
                <a:latin typeface="微软雅黑" panose="020B0503020204020204" charset="-122"/>
                <a:ea typeface="微软雅黑" panose="020B0503020204020204" charset="-122"/>
              </a:rPr>
              <a:t>-</a:t>
            </a:r>
            <a:r>
              <a:rPr lang="zh-CN" altLang="en-US" b="1" dirty="0">
                <a:solidFill>
                  <a:schemeClr val="tx1"/>
                </a:solidFill>
                <a:latin typeface="微软雅黑" panose="020B0503020204020204" charset="-122"/>
                <a:ea typeface="微软雅黑" panose="020B0503020204020204" charset="-122"/>
              </a:rPr>
              <a:t>防范系统性风险</a:t>
            </a:r>
            <a:endParaRPr lang="zh-CN" altLang="en-US" b="1" dirty="0">
              <a:solidFill>
                <a:schemeClr val="tx1"/>
              </a:solidFill>
              <a:latin typeface="微软雅黑" panose="020B0503020204020204" charset="-122"/>
              <a:ea typeface="微软雅黑" panose="020B0503020204020204" charset="-122"/>
            </a:endParaRPr>
          </a:p>
        </p:txBody>
      </p:sp>
      <p:sp>
        <p:nvSpPr>
          <p:cNvPr id="2" name="文本框 1"/>
          <p:cNvSpPr txBox="1"/>
          <p:nvPr/>
        </p:nvSpPr>
        <p:spPr>
          <a:xfrm>
            <a:off x="683895" y="987425"/>
            <a:ext cx="4572000" cy="329565"/>
          </a:xfrm>
          <a:prstGeom prst="rect">
            <a:avLst/>
          </a:prstGeom>
          <a:noFill/>
        </p:spPr>
        <p:txBody>
          <a:bodyPr wrap="square" rtlCol="0" anchor="t">
            <a:spAutoFit/>
          </a:bodyPr>
          <a:p>
            <a:pPr lvl="0" algn="just">
              <a:buClrTx/>
              <a:buSzTx/>
              <a:buFontTx/>
            </a:pPr>
            <a:r>
              <a:rPr lang="en-US" altLang="zh-CN" sz="1550" b="1" spc="300" dirty="0">
                <a:solidFill>
                  <a:schemeClr val="accent2"/>
                </a:solidFill>
                <a:latin typeface="+mj-ea"/>
                <a:ea typeface="+mj-ea"/>
                <a:sym typeface="+mn-ea"/>
              </a:rPr>
              <a:t>2.</a:t>
            </a:r>
            <a:r>
              <a:rPr lang="zh-CN" altLang="en-US" sz="1550" b="1" spc="300" dirty="0">
                <a:solidFill>
                  <a:schemeClr val="accent2"/>
                </a:solidFill>
                <a:latin typeface="+mj-ea"/>
                <a:ea typeface="+mj-ea"/>
                <a:sym typeface="+mn-ea"/>
              </a:rPr>
              <a:t>加强对金融机构的监管</a:t>
            </a:r>
            <a:endParaRPr lang="zh-CN" altLang="en-US" sz="1550" b="1" spc="300" dirty="0">
              <a:solidFill>
                <a:schemeClr val="accent2"/>
              </a:solidFill>
              <a:latin typeface="+mj-ea"/>
              <a:ea typeface="+mj-ea"/>
              <a:sym typeface="+mn-ea"/>
            </a:endParaRPr>
          </a:p>
        </p:txBody>
      </p:sp>
      <p:sp>
        <p:nvSpPr>
          <p:cNvPr id="31" name="圆角矩形 30"/>
          <p:cNvSpPr/>
          <p:nvPr>
            <p:custDataLst>
              <p:tags r:id="rId2"/>
            </p:custDataLst>
          </p:nvPr>
        </p:nvSpPr>
        <p:spPr>
          <a:xfrm>
            <a:off x="246992" y="2256000"/>
            <a:ext cx="618464" cy="618464"/>
          </a:xfrm>
          <a:prstGeom prst="roundRect">
            <a:avLst/>
          </a:prstGeom>
          <a:solidFill>
            <a:schemeClr val="accent1">
              <a:lumMod val="20000"/>
              <a:lumOff val="80000"/>
              <a:alpha val="4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sz="1635">
              <a:solidFill>
                <a:schemeClr val="lt1"/>
              </a:solidFill>
            </a:endParaRPr>
          </a:p>
        </p:txBody>
      </p:sp>
      <p:sp>
        <p:nvSpPr>
          <p:cNvPr id="32" name="文本框 31"/>
          <p:cNvSpPr txBox="1"/>
          <p:nvPr>
            <p:custDataLst>
              <p:tags r:id="rId3"/>
            </p:custDataLst>
          </p:nvPr>
        </p:nvSpPr>
        <p:spPr>
          <a:xfrm>
            <a:off x="1110729" y="2255443"/>
            <a:ext cx="1690768" cy="619576"/>
          </a:xfrm>
          <a:prstGeom prst="rect">
            <a:avLst/>
          </a:prstGeom>
          <a:noFill/>
        </p:spPr>
        <p:txBody>
          <a:bodyPr wrap="square" lIns="0" tIns="0" rIns="0" bIns="0" rtlCol="0" anchor="ctr" anchorCtr="0"/>
          <a:p>
            <a:pPr indent="0" algn="l" fontAlgn="auto">
              <a:lnSpc>
                <a:spcPct val="130000"/>
              </a:lnSpc>
            </a:pPr>
            <a:r>
              <a:rPr lang="zh-CN" altLang="en-US" sz="1200" spc="150" dirty="0">
                <a:latin typeface="+mn-ea"/>
                <a:sym typeface="+mn-ea"/>
              </a:rPr>
              <a:t>大数据理念和技术的应用能进一步完善金融机构监管工作，基于大数据理念建立融机构识别指标体系</a:t>
            </a:r>
            <a:endParaRPr lang="zh-CN" altLang="en-US" sz="1200" spc="150" dirty="0">
              <a:solidFill>
                <a:schemeClr val="dk1">
                  <a:lumMod val="65000"/>
                  <a:lumOff val="35000"/>
                </a:schemeClr>
              </a:solidFill>
              <a:uFillTx/>
              <a:latin typeface="+mn-ea"/>
              <a:ea typeface="微软雅黑" panose="020B0503020204020204" charset="-122"/>
              <a:cs typeface="微软雅黑" panose="020B0503020204020204" charset="-122"/>
              <a:sym typeface="+mn-ea"/>
            </a:endParaRPr>
          </a:p>
        </p:txBody>
      </p:sp>
      <p:cxnSp>
        <p:nvCxnSpPr>
          <p:cNvPr id="38" name="直接连接符 37"/>
          <p:cNvCxnSpPr/>
          <p:nvPr>
            <p:custDataLst>
              <p:tags r:id="rId4"/>
            </p:custDataLst>
          </p:nvPr>
        </p:nvCxnSpPr>
        <p:spPr>
          <a:xfrm>
            <a:off x="2975022" y="2364453"/>
            <a:ext cx="0" cy="408788"/>
          </a:xfrm>
          <a:prstGeom prst="line">
            <a:avLst/>
          </a:prstGeom>
          <a:ln w="6350">
            <a:solidFill>
              <a:schemeClr val="dk1">
                <a:lumMod val="50000"/>
                <a:lumOff val="50000"/>
                <a:alpha val="10000"/>
              </a:schemeClr>
            </a:solidFill>
          </a:ln>
        </p:spPr>
        <p:style>
          <a:lnRef idx="2">
            <a:schemeClr val="accent1"/>
          </a:lnRef>
          <a:fillRef idx="0">
            <a:srgbClr val="FFFFFF"/>
          </a:fillRef>
          <a:effectRef idx="0">
            <a:srgbClr val="FFFFFF"/>
          </a:effectRef>
          <a:fontRef idx="minor">
            <a:schemeClr val="tx1"/>
          </a:fontRef>
        </p:style>
      </p:cxnSp>
      <p:cxnSp>
        <p:nvCxnSpPr>
          <p:cNvPr id="40" name="直接连接符 39"/>
          <p:cNvCxnSpPr/>
          <p:nvPr>
            <p:custDataLst>
              <p:tags r:id="rId5"/>
            </p:custDataLst>
          </p:nvPr>
        </p:nvCxnSpPr>
        <p:spPr>
          <a:xfrm>
            <a:off x="6164677" y="2364453"/>
            <a:ext cx="0" cy="408788"/>
          </a:xfrm>
          <a:prstGeom prst="line">
            <a:avLst/>
          </a:prstGeom>
          <a:ln w="6350">
            <a:solidFill>
              <a:schemeClr val="dk1">
                <a:lumMod val="50000"/>
                <a:lumOff val="50000"/>
                <a:alpha val="10000"/>
              </a:schemeClr>
            </a:solidFill>
          </a:ln>
        </p:spPr>
        <p:style>
          <a:lnRef idx="2">
            <a:schemeClr val="accent1"/>
          </a:lnRef>
          <a:fillRef idx="0">
            <a:srgbClr val="FFFFFF"/>
          </a:fillRef>
          <a:effectRef idx="0">
            <a:srgbClr val="FFFFFF"/>
          </a:effectRef>
          <a:fontRef idx="minor">
            <a:schemeClr val="tx1"/>
          </a:fontRef>
        </p:style>
      </p:cxnSp>
      <p:sp>
        <p:nvSpPr>
          <p:cNvPr id="41" name="圆角矩形 40"/>
          <p:cNvSpPr/>
          <p:nvPr>
            <p:custDataLst>
              <p:tags r:id="rId6"/>
            </p:custDataLst>
          </p:nvPr>
        </p:nvSpPr>
        <p:spPr>
          <a:xfrm>
            <a:off x="3288705" y="2256000"/>
            <a:ext cx="618464" cy="618464"/>
          </a:xfrm>
          <a:prstGeom prst="roundRect">
            <a:avLst/>
          </a:prstGeom>
          <a:solidFill>
            <a:schemeClr val="accent4">
              <a:lumMod val="20000"/>
              <a:lumOff val="80000"/>
              <a:alpha val="2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sz="1635">
              <a:solidFill>
                <a:schemeClr val="lt1"/>
              </a:solidFill>
            </a:endParaRPr>
          </a:p>
        </p:txBody>
      </p:sp>
      <p:pic>
        <p:nvPicPr>
          <p:cNvPr id="42" name="图片 41" descr="343439383331313b343532303034303bcffacadbb9dcc0ed"/>
          <p:cNvPicPr>
            <a:picLocks noChangeAspect="1"/>
          </p:cNvPicPr>
          <p:nvPr>
            <p:custDataLst>
              <p:tags r:id="rId7"/>
            </p:custDataLst>
          </p:nvPr>
        </p:nvPicPr>
        <p:blipFill>
          <a:blip r:embed="rId8">
            <a:extLst>
              <a:ext uri="{96DAC541-7B7A-43D3-8B79-37D633B846F1}">
                <asvg:svgBlip xmlns:asvg="http://schemas.microsoft.com/office/drawing/2016/SVG/main" r:embed="rId9"/>
              </a:ext>
            </a:extLst>
          </a:blip>
          <a:stretch>
            <a:fillRect/>
          </a:stretch>
        </p:blipFill>
        <p:spPr>
          <a:xfrm>
            <a:off x="3471129" y="2438424"/>
            <a:ext cx="253614" cy="253614"/>
          </a:xfrm>
          <a:prstGeom prst="rect">
            <a:avLst/>
          </a:prstGeom>
        </p:spPr>
      </p:pic>
      <p:sp>
        <p:nvSpPr>
          <p:cNvPr id="47" name="文本框 46"/>
          <p:cNvSpPr txBox="1"/>
          <p:nvPr>
            <p:custDataLst>
              <p:tags r:id="rId10"/>
            </p:custDataLst>
          </p:nvPr>
        </p:nvSpPr>
        <p:spPr>
          <a:xfrm>
            <a:off x="4152442" y="2255443"/>
            <a:ext cx="1690768" cy="619576"/>
          </a:xfrm>
          <a:prstGeom prst="rect">
            <a:avLst/>
          </a:prstGeom>
          <a:noFill/>
        </p:spPr>
        <p:txBody>
          <a:bodyPr wrap="square" lIns="0" tIns="0" rIns="0" bIns="0" rtlCol="0" anchor="ctr" anchorCtr="0"/>
          <a:p>
            <a:pPr indent="0" algn="l" fontAlgn="auto">
              <a:lnSpc>
                <a:spcPct val="130000"/>
              </a:lnSpc>
            </a:pPr>
            <a:r>
              <a:rPr lang="zh-CN" altLang="en-US" sz="1200" spc="150" dirty="0">
                <a:latin typeface="+mn-ea"/>
                <a:sym typeface="+mn-ea"/>
              </a:rPr>
              <a:t>通过大数据技术全面收集分析金融机构相关运营资料，准确识别关键金融机构</a:t>
            </a:r>
            <a:endParaRPr lang="zh-CN" altLang="en-US" sz="1200" spc="150" dirty="0">
              <a:solidFill>
                <a:schemeClr val="tx1">
                  <a:lumMod val="65000"/>
                  <a:lumOff val="35000"/>
                </a:schemeClr>
              </a:solidFill>
              <a:latin typeface="+mn-ea"/>
              <a:sym typeface="+mn-ea"/>
            </a:endParaRPr>
          </a:p>
        </p:txBody>
      </p:sp>
      <p:sp>
        <p:nvSpPr>
          <p:cNvPr id="48" name="圆角矩形 47"/>
          <p:cNvSpPr/>
          <p:nvPr>
            <p:custDataLst>
              <p:tags r:id="rId11"/>
            </p:custDataLst>
          </p:nvPr>
        </p:nvSpPr>
        <p:spPr>
          <a:xfrm>
            <a:off x="6512842" y="2256000"/>
            <a:ext cx="618464" cy="618464"/>
          </a:xfrm>
          <a:prstGeom prst="roundRect">
            <a:avLst/>
          </a:prstGeom>
          <a:solidFill>
            <a:schemeClr val="accent1">
              <a:lumMod val="20000"/>
              <a:lumOff val="80000"/>
              <a:alpha val="4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sz="1635">
              <a:solidFill>
                <a:schemeClr val="lt1"/>
              </a:solidFill>
            </a:endParaRPr>
          </a:p>
        </p:txBody>
      </p:sp>
      <p:sp>
        <p:nvSpPr>
          <p:cNvPr id="51" name="文本框 50"/>
          <p:cNvSpPr txBox="1"/>
          <p:nvPr>
            <p:custDataLst>
              <p:tags r:id="rId12"/>
            </p:custDataLst>
          </p:nvPr>
        </p:nvSpPr>
        <p:spPr>
          <a:xfrm>
            <a:off x="7376579" y="2255443"/>
            <a:ext cx="1690768" cy="619576"/>
          </a:xfrm>
          <a:prstGeom prst="rect">
            <a:avLst/>
          </a:prstGeom>
          <a:noFill/>
        </p:spPr>
        <p:txBody>
          <a:bodyPr wrap="square" lIns="0" tIns="0" rIns="0" bIns="0" rtlCol="0" anchor="ctr" anchorCtr="0"/>
          <a:p>
            <a:pPr indent="0" algn="l" fontAlgn="auto">
              <a:lnSpc>
                <a:spcPct val="130000"/>
              </a:lnSpc>
            </a:pPr>
            <a:r>
              <a:rPr lang="zh-CN" altLang="en-US" sz="1200" spc="150" dirty="0">
                <a:latin typeface="+mn-ea"/>
                <a:sym typeface="+mn-ea"/>
              </a:rPr>
              <a:t>建立金融机构运营数据分析处理系统和监督管理系统，以此实现对关键金融机构的重点监督管理</a:t>
            </a:r>
            <a:endParaRPr lang="zh-CN" altLang="en-US" sz="1200" spc="150" dirty="0">
              <a:solidFill>
                <a:schemeClr val="tx1">
                  <a:lumMod val="65000"/>
                  <a:lumOff val="35000"/>
                </a:schemeClr>
              </a:solidFill>
              <a:latin typeface="+mn-ea"/>
              <a:sym typeface="+mn-ea"/>
            </a:endParaRPr>
          </a:p>
        </p:txBody>
      </p:sp>
      <p:pic>
        <p:nvPicPr>
          <p:cNvPr id="52" name="图片 51" descr="343439383331313b343532303033323bd3a6d3c3b9dcc0ed"/>
          <p:cNvPicPr>
            <a:picLocks noChangeAspect="1"/>
          </p:cNvPicPr>
          <p:nvPr>
            <p:custDataLst>
              <p:tags r:id="rId13"/>
            </p:custDataLst>
          </p:nvPr>
        </p:nvPicPr>
        <p:blipFill>
          <a:blip r:embed="rId14">
            <a:extLst>
              <a:ext uri="{96DAC541-7B7A-43D3-8B79-37D633B846F1}">
                <asvg:svgBlip xmlns:asvg="http://schemas.microsoft.com/office/drawing/2016/SVG/main" r:embed="rId15"/>
              </a:ext>
            </a:extLst>
          </a:blip>
          <a:stretch>
            <a:fillRect/>
          </a:stretch>
        </p:blipFill>
        <p:spPr>
          <a:xfrm>
            <a:off x="429973" y="2438981"/>
            <a:ext cx="252249" cy="252249"/>
          </a:xfrm>
          <a:prstGeom prst="rect">
            <a:avLst/>
          </a:prstGeom>
        </p:spPr>
      </p:pic>
      <p:pic>
        <p:nvPicPr>
          <p:cNvPr id="53" name="图片 52" descr="343435383038363b343532323430313bd6b4d0d0bcc6bbae"/>
          <p:cNvPicPr>
            <a:picLocks noChangeAspect="1"/>
          </p:cNvPicPr>
          <p:nvPr>
            <p:custDataLst>
              <p:tags r:id="rId16"/>
            </p:custDataLst>
          </p:nvPr>
        </p:nvPicPr>
        <p:blipFill>
          <a:blip r:embed="rId17">
            <a:extLst>
              <a:ext uri="{96DAC541-7B7A-43D3-8B79-37D633B846F1}">
                <asvg:svgBlip xmlns:asvg="http://schemas.microsoft.com/office/drawing/2016/SVG/main" r:embed="rId18"/>
              </a:ext>
            </a:extLst>
          </a:blip>
          <a:stretch>
            <a:fillRect/>
          </a:stretch>
        </p:blipFill>
        <p:spPr>
          <a:xfrm>
            <a:off x="6695823" y="2438981"/>
            <a:ext cx="252249" cy="252249"/>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820715" y="151215"/>
            <a:ext cx="4973320" cy="483870"/>
          </a:xfrm>
          <a:prstGeom prst="rect">
            <a:avLst/>
          </a:prstGeom>
        </p:spPr>
        <p:txBody>
          <a:bodyPr wrap="none" lIns="68580" tIns="34290" rIns="68580" bIns="34290">
            <a:spAutoFit/>
          </a:bodyPr>
          <a:p>
            <a:r>
              <a:rPr lang="zh-CN" altLang="en-US" sz="2700" b="1" dirty="0">
                <a:solidFill>
                  <a:srgbClr val="936419"/>
                </a:solidFill>
                <a:latin typeface="微软雅黑" panose="020B0503020204020204" charset="-122"/>
                <a:ea typeface="微软雅黑" panose="020B0503020204020204" charset="-122"/>
              </a:rPr>
              <a:t>金融风险控制与管理</a:t>
            </a:r>
            <a:r>
              <a:rPr lang="en-US" altLang="zh-CN" sz="2700" b="1" dirty="0">
                <a:solidFill>
                  <a:srgbClr val="936419"/>
                </a:solidFill>
                <a:latin typeface="微软雅黑" panose="020B0503020204020204" charset="-122"/>
                <a:ea typeface="微软雅黑" panose="020B0503020204020204" charset="-122"/>
              </a:rPr>
              <a:t>-</a:t>
            </a:r>
            <a:r>
              <a:rPr lang="zh-CN" altLang="en-US" b="1" dirty="0">
                <a:solidFill>
                  <a:schemeClr val="tx1"/>
                </a:solidFill>
                <a:latin typeface="微软雅黑" panose="020B0503020204020204" charset="-122"/>
                <a:ea typeface="微软雅黑" panose="020B0503020204020204" charset="-122"/>
              </a:rPr>
              <a:t>防范系统性风险</a:t>
            </a:r>
            <a:endParaRPr lang="zh-CN" altLang="en-US" b="1" dirty="0">
              <a:solidFill>
                <a:schemeClr val="tx1"/>
              </a:solidFill>
              <a:latin typeface="微软雅黑" panose="020B0503020204020204" charset="-122"/>
              <a:ea typeface="微软雅黑" panose="020B0503020204020204" charset="-122"/>
            </a:endParaRPr>
          </a:p>
        </p:txBody>
      </p:sp>
      <p:sp>
        <p:nvSpPr>
          <p:cNvPr id="2" name="文本框 1"/>
          <p:cNvSpPr txBox="1"/>
          <p:nvPr/>
        </p:nvSpPr>
        <p:spPr>
          <a:xfrm>
            <a:off x="820420" y="915670"/>
            <a:ext cx="4572000" cy="329565"/>
          </a:xfrm>
          <a:prstGeom prst="rect">
            <a:avLst/>
          </a:prstGeom>
          <a:noFill/>
        </p:spPr>
        <p:txBody>
          <a:bodyPr wrap="square" rtlCol="0" anchor="t">
            <a:spAutoFit/>
          </a:bodyPr>
          <a:p>
            <a:pPr lvl="0" algn="just">
              <a:buClrTx/>
              <a:buSzTx/>
              <a:buFontTx/>
            </a:pPr>
            <a:r>
              <a:rPr lang="en-US" altLang="zh-CN" sz="1550" b="1" spc="300" dirty="0">
                <a:solidFill>
                  <a:schemeClr val="accent3"/>
                </a:solidFill>
                <a:latin typeface="+mj-ea"/>
                <a:ea typeface="+mj-ea"/>
                <a:sym typeface="+mn-ea"/>
              </a:rPr>
              <a:t>3.</a:t>
            </a:r>
            <a:r>
              <a:rPr lang="zh-CN" altLang="en-US" sz="1550" b="1" spc="300" dirty="0">
                <a:solidFill>
                  <a:schemeClr val="accent3"/>
                </a:solidFill>
                <a:latin typeface="+mj-ea"/>
                <a:ea typeface="+mj-ea"/>
                <a:sym typeface="+mn-ea"/>
              </a:rPr>
              <a:t>主动管控系统性金融风险</a:t>
            </a:r>
            <a:endParaRPr lang="zh-CN" altLang="en-US" sz="1550" b="1" spc="300" dirty="0">
              <a:solidFill>
                <a:schemeClr val="accent3"/>
              </a:solidFill>
              <a:latin typeface="+mj-ea"/>
              <a:ea typeface="+mj-ea"/>
              <a:sym typeface="+mn-ea"/>
            </a:endParaRPr>
          </a:p>
        </p:txBody>
      </p:sp>
      <p:sp>
        <p:nvSpPr>
          <p:cNvPr id="3" name="矩形: 圆角 2"/>
          <p:cNvSpPr/>
          <p:nvPr>
            <p:custDataLst>
              <p:tags r:id="rId2"/>
            </p:custDataLst>
          </p:nvPr>
        </p:nvSpPr>
        <p:spPr>
          <a:xfrm>
            <a:off x="357996" y="1617829"/>
            <a:ext cx="4160960" cy="1356969"/>
          </a:xfrm>
          <a:prstGeom prst="roundRect">
            <a:avLst>
              <a:gd name="adj" fmla="val 12425"/>
            </a:avLst>
          </a:prstGeom>
          <a:ln>
            <a:solidFill>
              <a:schemeClr val="bg1"/>
            </a:solidFill>
          </a:ln>
          <a:effectLst>
            <a:outerShdw blurRad="190500" sx="102000" sy="102000" algn="ctr" rotWithShape="0">
              <a:schemeClr val="accent1">
                <a:lumMod val="75000"/>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sz="1505">
              <a:latin typeface="+mn-ea"/>
            </a:endParaRPr>
          </a:p>
        </p:txBody>
      </p:sp>
      <p:sp>
        <p:nvSpPr>
          <p:cNvPr id="11" name="Freeform 5"/>
          <p:cNvSpPr/>
          <p:nvPr>
            <p:custDataLst>
              <p:tags r:id="rId3"/>
            </p:custDataLst>
          </p:nvPr>
        </p:nvSpPr>
        <p:spPr bwMode="auto">
          <a:xfrm>
            <a:off x="353430" y="1613263"/>
            <a:ext cx="1008475" cy="794444"/>
          </a:xfrm>
          <a:custGeom>
            <a:avLst/>
            <a:gdLst>
              <a:gd name="T0" fmla="*/ 54 w 370"/>
              <a:gd name="T1" fmla="*/ 0 h 289"/>
              <a:gd name="T2" fmla="*/ 370 w 370"/>
              <a:gd name="T3" fmla="*/ 0 h 289"/>
              <a:gd name="T4" fmla="*/ 283 w 370"/>
              <a:gd name="T5" fmla="*/ 98 h 289"/>
              <a:gd name="T6" fmla="*/ 285 w 370"/>
              <a:gd name="T7" fmla="*/ 224 h 289"/>
              <a:gd name="T8" fmla="*/ 222 w 370"/>
              <a:gd name="T9" fmla="*/ 289 h 289"/>
              <a:gd name="T10" fmla="*/ 54 w 370"/>
              <a:gd name="T11" fmla="*/ 289 h 289"/>
              <a:gd name="T12" fmla="*/ 0 w 370"/>
              <a:gd name="T13" fmla="*/ 232 h 289"/>
              <a:gd name="T14" fmla="*/ 0 w 370"/>
              <a:gd name="T15" fmla="*/ 62 h 289"/>
              <a:gd name="T16" fmla="*/ 54 w 370"/>
              <a:gd name="T17" fmla="*/ 0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0" h="289">
                <a:moveTo>
                  <a:pt x="54" y="0"/>
                </a:moveTo>
                <a:cubicBezTo>
                  <a:pt x="370" y="0"/>
                  <a:pt x="370" y="0"/>
                  <a:pt x="370" y="0"/>
                </a:cubicBezTo>
                <a:cubicBezTo>
                  <a:pt x="370" y="0"/>
                  <a:pt x="292" y="53"/>
                  <a:pt x="283" y="98"/>
                </a:cubicBezTo>
                <a:cubicBezTo>
                  <a:pt x="285" y="224"/>
                  <a:pt x="285" y="224"/>
                  <a:pt x="285" y="224"/>
                </a:cubicBezTo>
                <a:cubicBezTo>
                  <a:pt x="285" y="224"/>
                  <a:pt x="278" y="285"/>
                  <a:pt x="222" y="289"/>
                </a:cubicBezTo>
                <a:cubicBezTo>
                  <a:pt x="54" y="289"/>
                  <a:pt x="54" y="289"/>
                  <a:pt x="54" y="289"/>
                </a:cubicBezTo>
                <a:cubicBezTo>
                  <a:pt x="54" y="289"/>
                  <a:pt x="10" y="279"/>
                  <a:pt x="0" y="232"/>
                </a:cubicBezTo>
                <a:cubicBezTo>
                  <a:pt x="0" y="62"/>
                  <a:pt x="0" y="62"/>
                  <a:pt x="0" y="62"/>
                </a:cubicBezTo>
                <a:cubicBezTo>
                  <a:pt x="0" y="62"/>
                  <a:pt x="2" y="14"/>
                  <a:pt x="54" y="0"/>
                </a:cubicBezTo>
                <a:close/>
              </a:path>
            </a:pathLst>
          </a:custGeom>
          <a:solidFill>
            <a:srgbClr val="FFFFFF"/>
          </a:solidFill>
          <a:ln>
            <a:noFill/>
          </a:ln>
          <a:effectLst>
            <a:outerShdw blurRad="165100" sx="94000" sy="94000" algn="ctr" rotWithShape="0">
              <a:schemeClr val="accent1">
                <a:alpha val="22000"/>
              </a:schemeClr>
            </a:outerShdw>
          </a:effectLst>
        </p:spPr>
        <p:txBody>
          <a:bodyPr vert="horz" wrap="square" lIns="76381" tIns="38190" rIns="76381" bIns="38190" numCol="1" anchor="t" anchorCtr="0" compatLnSpc="1">
            <a:normAutofit/>
          </a:bodyPr>
          <a:p>
            <a:endParaRPr lang="zh-CN" altLang="en-US" sz="1505">
              <a:latin typeface="+mn-ea"/>
            </a:endParaRPr>
          </a:p>
        </p:txBody>
      </p:sp>
      <p:sp>
        <p:nvSpPr>
          <p:cNvPr id="17" name="矩形: 圆角 16"/>
          <p:cNvSpPr/>
          <p:nvPr>
            <p:custDataLst>
              <p:tags r:id="rId4"/>
            </p:custDataLst>
          </p:nvPr>
        </p:nvSpPr>
        <p:spPr>
          <a:xfrm>
            <a:off x="4922273" y="1625948"/>
            <a:ext cx="4160960" cy="1356969"/>
          </a:xfrm>
          <a:prstGeom prst="roundRect">
            <a:avLst>
              <a:gd name="adj" fmla="val 12425"/>
            </a:avLst>
          </a:prstGeom>
          <a:solidFill>
            <a:schemeClr val="accent2"/>
          </a:solidFill>
          <a:ln>
            <a:solidFill>
              <a:schemeClr val="bg1"/>
            </a:solidFill>
          </a:ln>
          <a:effectLst>
            <a:outerShdw blurRad="190500" sx="102000" sy="102000" algn="ctr" rotWithShape="0">
              <a:schemeClr val="accent2">
                <a:lumMod val="75000"/>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p>
            <a:pPr lvl="0" algn="ctr">
              <a:buClrTx/>
              <a:buSzTx/>
              <a:buFontTx/>
            </a:pPr>
            <a:endParaRPr lang="zh-CN" altLang="en-US" sz="1505">
              <a:latin typeface="+mn-ea"/>
              <a:sym typeface="+mn-ea"/>
            </a:endParaRPr>
          </a:p>
        </p:txBody>
      </p:sp>
      <p:sp>
        <p:nvSpPr>
          <p:cNvPr id="25" name="文本框 24"/>
          <p:cNvSpPr txBox="1"/>
          <p:nvPr>
            <p:custDataLst>
              <p:tags r:id="rId5"/>
            </p:custDataLst>
          </p:nvPr>
        </p:nvSpPr>
        <p:spPr>
          <a:xfrm>
            <a:off x="1340259" y="1774099"/>
            <a:ext cx="2859504" cy="1044249"/>
          </a:xfrm>
          <a:prstGeom prst="rect">
            <a:avLst/>
          </a:prstGeom>
          <a:noFill/>
        </p:spPr>
        <p:txBody>
          <a:bodyPr vert="horz" wrap="square" lIns="76381" tIns="38190" rIns="76381" bIns="38190" rtlCol="0" anchor="ctr" anchorCtr="0"/>
          <a:p>
            <a:pPr lvl="0" algn="l">
              <a:lnSpc>
                <a:spcPct val="130000"/>
              </a:lnSpc>
              <a:spcBef>
                <a:spcPts val="0"/>
              </a:spcBef>
              <a:spcAft>
                <a:spcPts val="0"/>
              </a:spcAft>
              <a:buClrTx/>
              <a:buSzTx/>
              <a:buFontTx/>
            </a:pPr>
            <a:r>
              <a:rPr lang="zh-CN" altLang="en-US" sz="1200" spc="150" dirty="0">
                <a:latin typeface="+mn-ea"/>
                <a:sym typeface="+mn-ea"/>
              </a:rPr>
              <a:t>通过大数据技术建立资源分析平台，形成对系统性金融风险积累程度、扩散路径的深入分析及细致刻画，及时预判系统性金融风险的走向及变化趋势，进而采取针对性的防范对策</a:t>
            </a:r>
            <a:endParaRPr lang="zh-CN" altLang="en-US" sz="1200" spc="150" dirty="0">
              <a:solidFill>
                <a:srgbClr val="FFFFFF"/>
              </a:solidFill>
              <a:latin typeface="+mn-ea"/>
              <a:sym typeface="+mn-ea"/>
            </a:endParaRPr>
          </a:p>
        </p:txBody>
      </p:sp>
      <p:sp>
        <p:nvSpPr>
          <p:cNvPr id="33" name="文本框 32"/>
          <p:cNvSpPr txBox="1"/>
          <p:nvPr>
            <p:custDataLst>
              <p:tags r:id="rId6"/>
            </p:custDataLst>
          </p:nvPr>
        </p:nvSpPr>
        <p:spPr>
          <a:xfrm>
            <a:off x="5295695" y="1774099"/>
            <a:ext cx="2859504" cy="1044249"/>
          </a:xfrm>
          <a:prstGeom prst="rect">
            <a:avLst/>
          </a:prstGeom>
          <a:noFill/>
        </p:spPr>
        <p:txBody>
          <a:bodyPr vert="horz" wrap="square" lIns="76381" tIns="38190" rIns="76381" bIns="38190" rtlCol="0" anchor="ctr" anchorCtr="0"/>
          <a:p>
            <a:pPr lvl="0" algn="l">
              <a:lnSpc>
                <a:spcPct val="130000"/>
              </a:lnSpc>
              <a:spcBef>
                <a:spcPts val="0"/>
              </a:spcBef>
              <a:spcAft>
                <a:spcPts val="0"/>
              </a:spcAft>
              <a:buClrTx/>
              <a:buSzTx/>
              <a:buFontTx/>
            </a:pPr>
            <a:r>
              <a:rPr lang="zh-CN" altLang="en-US" sz="1200" spc="150" dirty="0">
                <a:latin typeface="+mn-ea"/>
                <a:sym typeface="+mn-ea"/>
              </a:rPr>
              <a:t>分析微观主体的系统性金融风险传导路径，实现对系统性金融风险的量化处理</a:t>
            </a:r>
            <a:endParaRPr lang="zh-CN" altLang="en-US" sz="1200" spc="150" dirty="0">
              <a:solidFill>
                <a:srgbClr val="FFFFFF"/>
              </a:solidFill>
              <a:latin typeface="+mn-ea"/>
              <a:sym typeface="+mn-ea"/>
            </a:endParaRPr>
          </a:p>
        </p:txBody>
      </p:sp>
      <p:sp>
        <p:nvSpPr>
          <p:cNvPr id="39" name="文本框 38"/>
          <p:cNvSpPr txBox="1"/>
          <p:nvPr>
            <p:custDataLst>
              <p:tags r:id="rId7"/>
            </p:custDataLst>
          </p:nvPr>
        </p:nvSpPr>
        <p:spPr>
          <a:xfrm>
            <a:off x="430550" y="1774099"/>
            <a:ext cx="610636" cy="493443"/>
          </a:xfrm>
          <a:prstGeom prst="rect">
            <a:avLst/>
          </a:prstGeom>
          <a:noFill/>
        </p:spPr>
        <p:txBody>
          <a:bodyPr wrap="square" lIns="0" tIns="0" rIns="0" bIns="0" rtlCol="0">
            <a:normAutofit/>
          </a:bodyPr>
          <a:p>
            <a:pPr algn="ctr"/>
            <a:r>
              <a:rPr kumimoji="1" lang="en-US" altLang="zh-CN" sz="3005" b="1" spc="300" dirty="0">
                <a:solidFill>
                  <a:schemeClr val="accent1"/>
                </a:solidFill>
                <a:latin typeface="+mn-ea"/>
                <a:cs typeface="+mj-lt"/>
              </a:rPr>
              <a:t>01</a:t>
            </a:r>
            <a:endParaRPr kumimoji="1" lang="en-US" altLang="zh-CN" sz="3005" b="1" spc="300" dirty="0">
              <a:solidFill>
                <a:schemeClr val="accent1"/>
              </a:solidFill>
              <a:latin typeface="+mn-ea"/>
              <a:cs typeface="+mj-lt"/>
            </a:endParaRPr>
          </a:p>
        </p:txBody>
      </p:sp>
      <p:sp>
        <p:nvSpPr>
          <p:cNvPr id="47" name="Freeform 5"/>
          <p:cNvSpPr/>
          <p:nvPr>
            <p:custDataLst>
              <p:tags r:id="rId8"/>
            </p:custDataLst>
          </p:nvPr>
        </p:nvSpPr>
        <p:spPr bwMode="auto">
          <a:xfrm flipH="1">
            <a:off x="8083171" y="1628991"/>
            <a:ext cx="1008475" cy="794444"/>
          </a:xfrm>
          <a:custGeom>
            <a:avLst/>
            <a:gdLst>
              <a:gd name="T0" fmla="*/ 54 w 370"/>
              <a:gd name="T1" fmla="*/ 0 h 289"/>
              <a:gd name="T2" fmla="*/ 370 w 370"/>
              <a:gd name="T3" fmla="*/ 0 h 289"/>
              <a:gd name="T4" fmla="*/ 283 w 370"/>
              <a:gd name="T5" fmla="*/ 98 h 289"/>
              <a:gd name="T6" fmla="*/ 285 w 370"/>
              <a:gd name="T7" fmla="*/ 224 h 289"/>
              <a:gd name="T8" fmla="*/ 222 w 370"/>
              <a:gd name="T9" fmla="*/ 289 h 289"/>
              <a:gd name="T10" fmla="*/ 54 w 370"/>
              <a:gd name="T11" fmla="*/ 289 h 289"/>
              <a:gd name="T12" fmla="*/ 0 w 370"/>
              <a:gd name="T13" fmla="*/ 232 h 289"/>
              <a:gd name="T14" fmla="*/ 0 w 370"/>
              <a:gd name="T15" fmla="*/ 62 h 289"/>
              <a:gd name="T16" fmla="*/ 54 w 370"/>
              <a:gd name="T17" fmla="*/ 0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0" h="289">
                <a:moveTo>
                  <a:pt x="54" y="0"/>
                </a:moveTo>
                <a:cubicBezTo>
                  <a:pt x="370" y="0"/>
                  <a:pt x="370" y="0"/>
                  <a:pt x="370" y="0"/>
                </a:cubicBezTo>
                <a:cubicBezTo>
                  <a:pt x="370" y="0"/>
                  <a:pt x="292" y="53"/>
                  <a:pt x="283" y="98"/>
                </a:cubicBezTo>
                <a:cubicBezTo>
                  <a:pt x="285" y="224"/>
                  <a:pt x="285" y="224"/>
                  <a:pt x="285" y="224"/>
                </a:cubicBezTo>
                <a:cubicBezTo>
                  <a:pt x="285" y="224"/>
                  <a:pt x="278" y="285"/>
                  <a:pt x="222" y="289"/>
                </a:cubicBezTo>
                <a:cubicBezTo>
                  <a:pt x="54" y="289"/>
                  <a:pt x="54" y="289"/>
                  <a:pt x="54" y="289"/>
                </a:cubicBezTo>
                <a:cubicBezTo>
                  <a:pt x="54" y="289"/>
                  <a:pt x="10" y="279"/>
                  <a:pt x="0" y="232"/>
                </a:cubicBezTo>
                <a:cubicBezTo>
                  <a:pt x="0" y="62"/>
                  <a:pt x="0" y="62"/>
                  <a:pt x="0" y="62"/>
                </a:cubicBezTo>
                <a:cubicBezTo>
                  <a:pt x="0" y="62"/>
                  <a:pt x="2" y="14"/>
                  <a:pt x="54" y="0"/>
                </a:cubicBezTo>
                <a:close/>
              </a:path>
            </a:pathLst>
          </a:custGeom>
          <a:solidFill>
            <a:srgbClr val="FFFFFF"/>
          </a:solidFill>
          <a:ln>
            <a:noFill/>
          </a:ln>
          <a:effectLst>
            <a:outerShdw blurRad="165100" sx="94000" sy="94000" algn="ctr" rotWithShape="0">
              <a:schemeClr val="accent4">
                <a:alpha val="22000"/>
              </a:schemeClr>
            </a:outerShdw>
          </a:effectLst>
        </p:spPr>
        <p:txBody>
          <a:bodyPr vert="horz" wrap="square" lIns="76381" tIns="38190" rIns="76381" bIns="38190" numCol="1" anchor="t" anchorCtr="0" compatLnSpc="1">
            <a:normAutofit/>
          </a:bodyPr>
          <a:p>
            <a:endParaRPr lang="zh-CN" altLang="en-US" sz="1505">
              <a:latin typeface="+mn-ea"/>
            </a:endParaRPr>
          </a:p>
        </p:txBody>
      </p:sp>
      <p:sp>
        <p:nvSpPr>
          <p:cNvPr id="51" name="文本框 50"/>
          <p:cNvSpPr txBox="1"/>
          <p:nvPr>
            <p:custDataLst>
              <p:tags r:id="rId9"/>
            </p:custDataLst>
          </p:nvPr>
        </p:nvSpPr>
        <p:spPr>
          <a:xfrm flipH="1">
            <a:off x="8382518" y="1774099"/>
            <a:ext cx="610636" cy="493443"/>
          </a:xfrm>
          <a:prstGeom prst="rect">
            <a:avLst/>
          </a:prstGeom>
          <a:noFill/>
        </p:spPr>
        <p:txBody>
          <a:bodyPr wrap="square" lIns="0" tIns="0" rIns="0" bIns="0" rtlCol="0">
            <a:normAutofit/>
          </a:bodyPr>
          <a:p>
            <a:pPr lvl="0" algn="ctr">
              <a:buClrTx/>
              <a:buSzTx/>
              <a:buFontTx/>
            </a:pPr>
            <a:r>
              <a:rPr kumimoji="1" lang="en-US" altLang="zh-CN" sz="3005" b="1" spc="300" dirty="0">
                <a:solidFill>
                  <a:schemeClr val="accent2"/>
                </a:solidFill>
                <a:latin typeface="+mn-ea"/>
                <a:cs typeface="+mj-lt"/>
                <a:sym typeface="+mn-ea"/>
              </a:rPr>
              <a:t>02</a:t>
            </a:r>
            <a:endParaRPr kumimoji="1" lang="en-US" altLang="zh-CN" sz="3005" b="1" spc="300" dirty="0">
              <a:solidFill>
                <a:schemeClr val="accent2"/>
              </a:solidFill>
              <a:latin typeface="+mn-ea"/>
              <a:cs typeface="+mj-lt"/>
              <a:sym typeface="+mn-ea"/>
            </a:endParaRPr>
          </a:p>
        </p:txBody>
      </p:sp>
      <p:sp>
        <p:nvSpPr>
          <p:cNvPr id="14" name="矩形: 圆角 13"/>
          <p:cNvSpPr/>
          <p:nvPr>
            <p:custDataLst>
              <p:tags r:id="rId10"/>
            </p:custDataLst>
          </p:nvPr>
        </p:nvSpPr>
        <p:spPr>
          <a:xfrm>
            <a:off x="349878" y="3292141"/>
            <a:ext cx="4160960" cy="1356969"/>
          </a:xfrm>
          <a:prstGeom prst="roundRect">
            <a:avLst>
              <a:gd name="adj" fmla="val 12425"/>
            </a:avLst>
          </a:prstGeom>
          <a:solidFill>
            <a:schemeClr val="accent3"/>
          </a:solidFill>
          <a:ln>
            <a:solidFill>
              <a:schemeClr val="bg1"/>
            </a:solidFill>
          </a:ln>
          <a:effectLst>
            <a:outerShdw blurRad="190500" sx="102000" sy="102000" algn="ctr" rotWithShape="0">
              <a:schemeClr val="accent3">
                <a:lumMod val="75000"/>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p>
            <a:pPr algn="ctr"/>
            <a:endParaRPr lang="zh-CN" altLang="en-US" sz="1505">
              <a:latin typeface="+mn-ea"/>
            </a:endParaRPr>
          </a:p>
        </p:txBody>
      </p:sp>
      <p:sp>
        <p:nvSpPr>
          <p:cNvPr id="15" name="Freeform 5"/>
          <p:cNvSpPr/>
          <p:nvPr>
            <p:custDataLst>
              <p:tags r:id="rId11"/>
            </p:custDataLst>
          </p:nvPr>
        </p:nvSpPr>
        <p:spPr bwMode="auto">
          <a:xfrm>
            <a:off x="344805" y="3287068"/>
            <a:ext cx="1008475" cy="794444"/>
          </a:xfrm>
          <a:custGeom>
            <a:avLst/>
            <a:gdLst>
              <a:gd name="T0" fmla="*/ 54 w 370"/>
              <a:gd name="T1" fmla="*/ 0 h 289"/>
              <a:gd name="T2" fmla="*/ 370 w 370"/>
              <a:gd name="T3" fmla="*/ 0 h 289"/>
              <a:gd name="T4" fmla="*/ 283 w 370"/>
              <a:gd name="T5" fmla="*/ 98 h 289"/>
              <a:gd name="T6" fmla="*/ 285 w 370"/>
              <a:gd name="T7" fmla="*/ 224 h 289"/>
              <a:gd name="T8" fmla="*/ 222 w 370"/>
              <a:gd name="T9" fmla="*/ 289 h 289"/>
              <a:gd name="T10" fmla="*/ 54 w 370"/>
              <a:gd name="T11" fmla="*/ 289 h 289"/>
              <a:gd name="T12" fmla="*/ 0 w 370"/>
              <a:gd name="T13" fmla="*/ 232 h 289"/>
              <a:gd name="T14" fmla="*/ 0 w 370"/>
              <a:gd name="T15" fmla="*/ 62 h 289"/>
              <a:gd name="T16" fmla="*/ 54 w 370"/>
              <a:gd name="T17" fmla="*/ 0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0" h="289">
                <a:moveTo>
                  <a:pt x="54" y="0"/>
                </a:moveTo>
                <a:cubicBezTo>
                  <a:pt x="370" y="0"/>
                  <a:pt x="370" y="0"/>
                  <a:pt x="370" y="0"/>
                </a:cubicBezTo>
                <a:cubicBezTo>
                  <a:pt x="370" y="0"/>
                  <a:pt x="292" y="53"/>
                  <a:pt x="283" y="98"/>
                </a:cubicBezTo>
                <a:cubicBezTo>
                  <a:pt x="285" y="224"/>
                  <a:pt x="285" y="224"/>
                  <a:pt x="285" y="224"/>
                </a:cubicBezTo>
                <a:cubicBezTo>
                  <a:pt x="285" y="224"/>
                  <a:pt x="278" y="285"/>
                  <a:pt x="222" y="289"/>
                </a:cubicBezTo>
                <a:cubicBezTo>
                  <a:pt x="54" y="289"/>
                  <a:pt x="54" y="289"/>
                  <a:pt x="54" y="289"/>
                </a:cubicBezTo>
                <a:cubicBezTo>
                  <a:pt x="54" y="289"/>
                  <a:pt x="10" y="279"/>
                  <a:pt x="0" y="232"/>
                </a:cubicBezTo>
                <a:cubicBezTo>
                  <a:pt x="0" y="62"/>
                  <a:pt x="0" y="62"/>
                  <a:pt x="0" y="62"/>
                </a:cubicBezTo>
                <a:cubicBezTo>
                  <a:pt x="0" y="62"/>
                  <a:pt x="2" y="14"/>
                  <a:pt x="54" y="0"/>
                </a:cubicBezTo>
                <a:close/>
              </a:path>
            </a:pathLst>
          </a:custGeom>
          <a:solidFill>
            <a:srgbClr val="FFFFFF"/>
          </a:solidFill>
          <a:ln>
            <a:noFill/>
          </a:ln>
          <a:effectLst>
            <a:outerShdw blurRad="165100" sx="94000" sy="94000" algn="ctr" rotWithShape="0">
              <a:schemeClr val="accent2">
                <a:alpha val="22000"/>
              </a:schemeClr>
            </a:outerShdw>
          </a:effectLst>
        </p:spPr>
        <p:txBody>
          <a:bodyPr vert="horz" wrap="square" lIns="76381" tIns="38190" rIns="76381" bIns="38190" numCol="1" anchor="t" anchorCtr="0" compatLnSpc="1">
            <a:normAutofit/>
          </a:bodyPr>
          <a:p>
            <a:endParaRPr lang="zh-CN" altLang="en-US" sz="1505">
              <a:latin typeface="+mn-ea"/>
            </a:endParaRPr>
          </a:p>
        </p:txBody>
      </p:sp>
      <p:sp>
        <p:nvSpPr>
          <p:cNvPr id="29" name="文本框 28"/>
          <p:cNvSpPr txBox="1"/>
          <p:nvPr>
            <p:custDataLst>
              <p:tags r:id="rId12"/>
            </p:custDataLst>
          </p:nvPr>
        </p:nvSpPr>
        <p:spPr>
          <a:xfrm>
            <a:off x="1340259" y="3447904"/>
            <a:ext cx="2859504" cy="1044249"/>
          </a:xfrm>
          <a:prstGeom prst="rect">
            <a:avLst/>
          </a:prstGeom>
          <a:noFill/>
        </p:spPr>
        <p:txBody>
          <a:bodyPr vert="horz" wrap="square" lIns="76381" tIns="38190" rIns="76381" bIns="38190" rtlCol="0" anchor="ctr" anchorCtr="0"/>
          <a:p>
            <a:pPr lvl="0" algn="l">
              <a:lnSpc>
                <a:spcPct val="130000"/>
              </a:lnSpc>
              <a:spcBef>
                <a:spcPts val="0"/>
              </a:spcBef>
              <a:spcAft>
                <a:spcPts val="0"/>
              </a:spcAft>
              <a:buClrTx/>
              <a:buSzTx/>
              <a:buFontTx/>
            </a:pPr>
            <a:r>
              <a:rPr lang="zh-CN" altLang="en-US" sz="1200" spc="150" dirty="0">
                <a:latin typeface="+mn-ea"/>
                <a:sym typeface="+mn-ea"/>
              </a:rPr>
              <a:t>建立系统性金融风险管理系统，为系统性金融风险管控工作的进行提供便利条件。</a:t>
            </a:r>
            <a:endParaRPr lang="zh-CN" altLang="en-US" sz="1200" spc="150" dirty="0">
              <a:solidFill>
                <a:srgbClr val="FFFFFF"/>
              </a:solidFill>
              <a:latin typeface="+mn-ea"/>
              <a:sym typeface="+mn-ea"/>
            </a:endParaRPr>
          </a:p>
        </p:txBody>
      </p:sp>
      <p:sp>
        <p:nvSpPr>
          <p:cNvPr id="43" name="文本框 42"/>
          <p:cNvSpPr txBox="1"/>
          <p:nvPr>
            <p:custDataLst>
              <p:tags r:id="rId13"/>
            </p:custDataLst>
          </p:nvPr>
        </p:nvSpPr>
        <p:spPr>
          <a:xfrm>
            <a:off x="430550" y="3447904"/>
            <a:ext cx="610636" cy="493443"/>
          </a:xfrm>
          <a:prstGeom prst="rect">
            <a:avLst/>
          </a:prstGeom>
          <a:noFill/>
        </p:spPr>
        <p:txBody>
          <a:bodyPr wrap="square" lIns="0" tIns="0" rIns="0" bIns="0" rtlCol="0">
            <a:normAutofit/>
          </a:bodyPr>
          <a:p>
            <a:pPr lvl="0" algn="ctr">
              <a:buClrTx/>
              <a:buSzTx/>
              <a:buFontTx/>
            </a:pPr>
            <a:r>
              <a:rPr kumimoji="1" lang="en-US" altLang="zh-CN" sz="3005" b="1" spc="300" dirty="0">
                <a:solidFill>
                  <a:schemeClr val="accent3"/>
                </a:solidFill>
                <a:latin typeface="+mn-ea"/>
                <a:cs typeface="+mj-lt"/>
                <a:sym typeface="+mn-ea"/>
              </a:rPr>
              <a:t>03</a:t>
            </a:r>
            <a:endParaRPr kumimoji="1" lang="en-US" altLang="zh-CN" sz="3005" b="1" spc="300" dirty="0">
              <a:solidFill>
                <a:schemeClr val="accent3"/>
              </a:solidFill>
              <a:latin typeface="+mn-ea"/>
              <a:cs typeface="+mj-lt"/>
              <a:sym typeface="+mn-e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820715" y="151215"/>
            <a:ext cx="4973320" cy="483870"/>
          </a:xfrm>
          <a:prstGeom prst="rect">
            <a:avLst/>
          </a:prstGeom>
        </p:spPr>
        <p:txBody>
          <a:bodyPr wrap="none" lIns="68580" tIns="34290" rIns="68580" bIns="34290">
            <a:spAutoFit/>
          </a:bodyPr>
          <a:p>
            <a:r>
              <a:rPr lang="zh-CN" altLang="en-US" sz="2700" b="1" dirty="0">
                <a:solidFill>
                  <a:srgbClr val="936419"/>
                </a:solidFill>
                <a:latin typeface="微软雅黑" panose="020B0503020204020204" charset="-122"/>
                <a:ea typeface="微软雅黑" panose="020B0503020204020204" charset="-122"/>
              </a:rPr>
              <a:t>金融风险控制与管理</a:t>
            </a:r>
            <a:r>
              <a:rPr lang="en-US" altLang="zh-CN" sz="2700" b="1" dirty="0">
                <a:solidFill>
                  <a:srgbClr val="936419"/>
                </a:solidFill>
                <a:latin typeface="微软雅黑" panose="020B0503020204020204" charset="-122"/>
                <a:ea typeface="微软雅黑" panose="020B0503020204020204" charset="-122"/>
              </a:rPr>
              <a:t>-</a:t>
            </a:r>
            <a:r>
              <a:rPr lang="zh-CN" altLang="en-US" b="1" dirty="0">
                <a:solidFill>
                  <a:schemeClr val="tx1"/>
                </a:solidFill>
                <a:latin typeface="微软雅黑" panose="020B0503020204020204" charset="-122"/>
                <a:ea typeface="微软雅黑" panose="020B0503020204020204" charset="-122"/>
              </a:rPr>
              <a:t>防范系统性风险</a:t>
            </a:r>
            <a:endParaRPr lang="zh-CN" altLang="en-US" b="1" dirty="0">
              <a:solidFill>
                <a:schemeClr val="tx1"/>
              </a:solidFill>
              <a:latin typeface="微软雅黑" panose="020B0503020204020204" charset="-122"/>
              <a:ea typeface="微软雅黑" panose="020B0503020204020204" charset="-122"/>
            </a:endParaRPr>
          </a:p>
        </p:txBody>
      </p:sp>
      <p:sp>
        <p:nvSpPr>
          <p:cNvPr id="4" name="文本框 3"/>
          <p:cNvSpPr txBox="1"/>
          <p:nvPr/>
        </p:nvSpPr>
        <p:spPr>
          <a:xfrm>
            <a:off x="820420" y="771525"/>
            <a:ext cx="4572000" cy="329565"/>
          </a:xfrm>
          <a:prstGeom prst="rect">
            <a:avLst/>
          </a:prstGeom>
          <a:noFill/>
        </p:spPr>
        <p:txBody>
          <a:bodyPr wrap="square" rtlCol="0" anchor="t">
            <a:spAutoFit/>
          </a:bodyPr>
          <a:p>
            <a:pPr lvl="0" algn="just">
              <a:buClrTx/>
              <a:buSzTx/>
              <a:buFontTx/>
            </a:pPr>
            <a:r>
              <a:rPr lang="en-US" altLang="zh-CN" sz="1550" b="1" spc="300" dirty="0">
                <a:solidFill>
                  <a:schemeClr val="accent4"/>
                </a:solidFill>
                <a:latin typeface="+mj-ea"/>
                <a:ea typeface="+mj-ea"/>
                <a:sym typeface="+mn-ea"/>
              </a:rPr>
              <a:t>4.</a:t>
            </a:r>
            <a:r>
              <a:rPr lang="zh-CN" altLang="en-US" sz="1550" b="1" spc="300" dirty="0">
                <a:solidFill>
                  <a:schemeClr val="accent4"/>
                </a:solidFill>
                <a:latin typeface="+mj-ea"/>
                <a:ea typeface="+mj-ea"/>
                <a:sym typeface="+mn-ea"/>
              </a:rPr>
              <a:t>进行系统性金融风险预警</a:t>
            </a:r>
            <a:endParaRPr lang="zh-CN" altLang="en-US" sz="1550" b="1" spc="300" dirty="0">
              <a:solidFill>
                <a:schemeClr val="accent4"/>
              </a:solidFill>
              <a:latin typeface="+mj-ea"/>
              <a:ea typeface="+mj-ea"/>
              <a:sym typeface="+mn-ea"/>
            </a:endParaRPr>
          </a:p>
        </p:txBody>
      </p:sp>
      <p:sp>
        <p:nvSpPr>
          <p:cNvPr id="6" name="矩形 5"/>
          <p:cNvSpPr/>
          <p:nvPr>
            <p:custDataLst>
              <p:tags r:id="rId2"/>
            </p:custDataLst>
          </p:nvPr>
        </p:nvSpPr>
        <p:spPr>
          <a:xfrm>
            <a:off x="742724" y="1544469"/>
            <a:ext cx="3739711" cy="1026283"/>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585">
              <a:latin typeface="Arial" panose="020B0604020202020204" pitchFamily="34" charset="0"/>
              <a:ea typeface="微软雅黑" panose="020B0503020204020204" charset="-122"/>
            </a:endParaRPr>
          </a:p>
        </p:txBody>
      </p:sp>
      <p:sp>
        <p:nvSpPr>
          <p:cNvPr id="8" name="矩形 7"/>
          <p:cNvSpPr/>
          <p:nvPr>
            <p:custDataLst>
              <p:tags r:id="rId3"/>
            </p:custDataLst>
          </p:nvPr>
        </p:nvSpPr>
        <p:spPr>
          <a:xfrm>
            <a:off x="5096649" y="1544469"/>
            <a:ext cx="3739711" cy="1026283"/>
          </a:xfrm>
          <a:prstGeom prst="rect">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585">
              <a:latin typeface="Arial" panose="020B0604020202020204" pitchFamily="34" charset="0"/>
              <a:ea typeface="微软雅黑" panose="020B0503020204020204" charset="-122"/>
            </a:endParaRPr>
          </a:p>
        </p:txBody>
      </p:sp>
      <p:sp>
        <p:nvSpPr>
          <p:cNvPr id="10" name="矩形: 圆角 9"/>
          <p:cNvSpPr/>
          <p:nvPr>
            <p:custDataLst>
              <p:tags r:id="rId4"/>
            </p:custDataLst>
          </p:nvPr>
        </p:nvSpPr>
        <p:spPr>
          <a:xfrm>
            <a:off x="369530" y="1692193"/>
            <a:ext cx="730838" cy="730838"/>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bIns="0" rtlCol="0" anchor="ctr">
            <a:normAutofit/>
          </a:bodyPr>
          <a:lstStyle/>
          <a:p>
            <a:pPr algn="ctr"/>
            <a:r>
              <a:rPr lang="en-US" altLang="zh-CN" sz="3175" b="1">
                <a:latin typeface="+mn-ea"/>
              </a:rPr>
              <a:t>01</a:t>
            </a:r>
            <a:endParaRPr lang="en-US" altLang="zh-CN" sz="3175" b="1">
              <a:latin typeface="+mn-ea"/>
            </a:endParaRPr>
          </a:p>
        </p:txBody>
      </p:sp>
      <p:sp>
        <p:nvSpPr>
          <p:cNvPr id="12" name="矩形: 圆角 11"/>
          <p:cNvSpPr/>
          <p:nvPr>
            <p:custDataLst>
              <p:tags r:id="rId5"/>
            </p:custDataLst>
          </p:nvPr>
        </p:nvSpPr>
        <p:spPr>
          <a:xfrm>
            <a:off x="4718791" y="1692193"/>
            <a:ext cx="730838" cy="730838"/>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bIns="0" rtlCol="0" anchor="ctr">
            <a:normAutofit/>
          </a:bodyPr>
          <a:lstStyle/>
          <a:p>
            <a:pPr algn="ctr"/>
            <a:r>
              <a:rPr lang="en-US" altLang="zh-CN" sz="3175" b="1">
                <a:latin typeface="+mn-ea"/>
              </a:rPr>
              <a:t>02</a:t>
            </a:r>
            <a:endParaRPr lang="en-US" altLang="zh-CN" sz="3175" b="1">
              <a:latin typeface="+mn-ea"/>
            </a:endParaRPr>
          </a:p>
        </p:txBody>
      </p:sp>
      <p:sp>
        <p:nvSpPr>
          <p:cNvPr id="7" name="矩形 6"/>
          <p:cNvSpPr/>
          <p:nvPr>
            <p:custDataLst>
              <p:tags r:id="rId6"/>
            </p:custDataLst>
          </p:nvPr>
        </p:nvSpPr>
        <p:spPr>
          <a:xfrm>
            <a:off x="742724" y="3043464"/>
            <a:ext cx="3739711" cy="1026283"/>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585">
              <a:latin typeface="Arial" panose="020B0604020202020204" pitchFamily="34" charset="0"/>
              <a:ea typeface="微软雅黑" panose="020B0503020204020204" charset="-122"/>
            </a:endParaRPr>
          </a:p>
        </p:txBody>
      </p:sp>
      <p:sp>
        <p:nvSpPr>
          <p:cNvPr id="9" name="矩形 8"/>
          <p:cNvSpPr/>
          <p:nvPr>
            <p:custDataLst>
              <p:tags r:id="rId7"/>
            </p:custDataLst>
          </p:nvPr>
        </p:nvSpPr>
        <p:spPr>
          <a:xfrm>
            <a:off x="5096649" y="3043464"/>
            <a:ext cx="3739711" cy="1026283"/>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sz="1585">
              <a:latin typeface="Arial" panose="020B0604020202020204" pitchFamily="34" charset="0"/>
              <a:ea typeface="微软雅黑" panose="020B0503020204020204" charset="-122"/>
            </a:endParaRPr>
          </a:p>
        </p:txBody>
      </p:sp>
      <p:sp>
        <p:nvSpPr>
          <p:cNvPr id="13" name="矩形: 圆角 10"/>
          <p:cNvSpPr/>
          <p:nvPr>
            <p:custDataLst>
              <p:tags r:id="rId8"/>
            </p:custDataLst>
          </p:nvPr>
        </p:nvSpPr>
        <p:spPr>
          <a:xfrm>
            <a:off x="369530" y="3191186"/>
            <a:ext cx="730838" cy="730838"/>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bIns="0" rtlCol="0" anchor="ctr">
            <a:normAutofit/>
          </a:bodyPr>
          <a:lstStyle/>
          <a:p>
            <a:pPr algn="ctr"/>
            <a:r>
              <a:rPr lang="en-US" altLang="zh-CN" sz="3175" b="1">
                <a:latin typeface="+mn-ea"/>
              </a:rPr>
              <a:t>03</a:t>
            </a:r>
            <a:endParaRPr lang="en-US" altLang="zh-CN" sz="3175" b="1">
              <a:latin typeface="+mn-ea"/>
            </a:endParaRPr>
          </a:p>
        </p:txBody>
      </p:sp>
      <p:sp>
        <p:nvSpPr>
          <p:cNvPr id="16" name="矩形: 圆角 12"/>
          <p:cNvSpPr/>
          <p:nvPr>
            <p:custDataLst>
              <p:tags r:id="rId9"/>
            </p:custDataLst>
          </p:nvPr>
        </p:nvSpPr>
        <p:spPr>
          <a:xfrm>
            <a:off x="4718791" y="3191186"/>
            <a:ext cx="730838" cy="730838"/>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bIns="0" rtlCol="0" anchor="ctr">
            <a:normAutofit/>
          </a:bodyPr>
          <a:lstStyle/>
          <a:p>
            <a:pPr algn="ctr"/>
            <a:r>
              <a:rPr lang="en-US" altLang="zh-CN" sz="3175" b="1">
                <a:latin typeface="+mn-ea"/>
              </a:rPr>
              <a:t>04</a:t>
            </a:r>
            <a:endParaRPr lang="en-US" altLang="zh-CN" sz="3175" b="1">
              <a:latin typeface="+mn-ea"/>
            </a:endParaRPr>
          </a:p>
        </p:txBody>
      </p:sp>
      <p:sp>
        <p:nvSpPr>
          <p:cNvPr id="18" name="TextBox 2"/>
          <p:cNvSpPr txBox="1"/>
          <p:nvPr>
            <p:custDataLst>
              <p:tags r:id="rId10"/>
            </p:custDataLst>
          </p:nvPr>
        </p:nvSpPr>
        <p:spPr>
          <a:xfrm>
            <a:off x="5756476" y="3279301"/>
            <a:ext cx="2824349" cy="554607"/>
          </a:xfrm>
          <a:prstGeom prst="rect">
            <a:avLst/>
          </a:prstGeom>
          <a:noFill/>
        </p:spPr>
        <p:txBody>
          <a:bodyPr wrap="square" lIns="80608" tIns="0" rIns="80608" bIns="40304" rtlCol="0" anchor="ctr" anchorCtr="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200" spc="150" dirty="0">
                <a:latin typeface="+mn-ea"/>
                <a:sym typeface="+mn-ea"/>
              </a:rPr>
              <a:t>建立系统性金融风险预警及处理机制，提高系统性金融风险处理的及时性</a:t>
            </a:r>
            <a:endParaRPr lang="zh-CN" altLang="en-US" sz="1200" spc="150" dirty="0">
              <a:solidFill>
                <a:schemeClr val="tx1">
                  <a:lumMod val="75000"/>
                  <a:lumOff val="25000"/>
                </a:schemeClr>
              </a:solidFill>
              <a:latin typeface="+mn-ea"/>
              <a:ea typeface="微软雅黑" panose="020B0503020204020204" charset="-122"/>
              <a:cs typeface="微软雅黑" panose="020B0503020204020204" charset="-122"/>
              <a:sym typeface="+mn-ea"/>
            </a:endParaRPr>
          </a:p>
        </p:txBody>
      </p:sp>
      <p:sp>
        <p:nvSpPr>
          <p:cNvPr id="34" name="TextBox 2"/>
          <p:cNvSpPr txBox="1"/>
          <p:nvPr>
            <p:custDataLst>
              <p:tags r:id="rId11"/>
            </p:custDataLst>
          </p:nvPr>
        </p:nvSpPr>
        <p:spPr>
          <a:xfrm>
            <a:off x="1425877" y="3279301"/>
            <a:ext cx="2824349" cy="554607"/>
          </a:xfrm>
          <a:prstGeom prst="rect">
            <a:avLst/>
          </a:prstGeom>
          <a:noFill/>
        </p:spPr>
        <p:txBody>
          <a:bodyPr wrap="square" lIns="80608" tIns="0" rIns="80608" bIns="40304" rtlCol="0" anchor="ctr" anchorCtr="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200" spc="150" dirty="0">
                <a:latin typeface="+mn-ea"/>
                <a:sym typeface="+mn-ea"/>
              </a:rPr>
              <a:t>总结常态和非常态两种模式的变化趋势和差异指标，准确识别系统性金融风险的关键变化，及时发现系统性金融风险</a:t>
            </a:r>
            <a:endParaRPr lang="zh-CN" altLang="en-US" sz="1200" spc="150" dirty="0">
              <a:solidFill>
                <a:schemeClr val="tx1">
                  <a:lumMod val="75000"/>
                  <a:lumOff val="25000"/>
                </a:schemeClr>
              </a:solidFill>
              <a:latin typeface="+mn-ea"/>
              <a:ea typeface="微软雅黑" panose="020B0503020204020204" charset="-122"/>
              <a:cs typeface="微软雅黑" panose="020B0503020204020204" charset="-122"/>
              <a:sym typeface="+mn-ea"/>
            </a:endParaRPr>
          </a:p>
        </p:txBody>
      </p:sp>
      <p:sp>
        <p:nvSpPr>
          <p:cNvPr id="35" name="TextBox 2"/>
          <p:cNvSpPr txBox="1"/>
          <p:nvPr>
            <p:custDataLst>
              <p:tags r:id="rId12"/>
            </p:custDataLst>
          </p:nvPr>
        </p:nvSpPr>
        <p:spPr>
          <a:xfrm>
            <a:off x="5756476" y="1780306"/>
            <a:ext cx="2824349" cy="554607"/>
          </a:xfrm>
          <a:prstGeom prst="rect">
            <a:avLst/>
          </a:prstGeom>
          <a:noFill/>
        </p:spPr>
        <p:txBody>
          <a:bodyPr wrap="square" lIns="80608" tIns="0" rIns="80608" bIns="40304" rtlCol="0" anchor="ctr" anchorCtr="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200" spc="150" dirty="0">
                <a:latin typeface="+mn-ea"/>
                <a:sym typeface="+mn-ea"/>
              </a:rPr>
              <a:t>追踪经济部门的资产关系、负债关系、担保组合关系，在此基础上分析各个部门之间的风险转移情况</a:t>
            </a:r>
            <a:endParaRPr lang="zh-CN" altLang="en-US" sz="1200" spc="150" dirty="0">
              <a:solidFill>
                <a:schemeClr val="tx1">
                  <a:lumMod val="75000"/>
                  <a:lumOff val="25000"/>
                </a:schemeClr>
              </a:solidFill>
              <a:latin typeface="+mn-ea"/>
              <a:ea typeface="微软雅黑" panose="020B0503020204020204" charset="-122"/>
              <a:cs typeface="微软雅黑" panose="020B0503020204020204" charset="-122"/>
              <a:sym typeface="+mn-ea"/>
            </a:endParaRPr>
          </a:p>
        </p:txBody>
      </p:sp>
      <p:sp>
        <p:nvSpPr>
          <p:cNvPr id="36" name="TextBox 2"/>
          <p:cNvSpPr txBox="1"/>
          <p:nvPr>
            <p:custDataLst>
              <p:tags r:id="rId13"/>
            </p:custDataLst>
          </p:nvPr>
        </p:nvSpPr>
        <p:spPr>
          <a:xfrm>
            <a:off x="1425877" y="1780306"/>
            <a:ext cx="2824349" cy="554607"/>
          </a:xfrm>
          <a:prstGeom prst="rect">
            <a:avLst/>
          </a:prstGeom>
          <a:noFill/>
        </p:spPr>
        <p:txBody>
          <a:bodyPr wrap="square" lIns="80608" tIns="0" rIns="80608" bIns="40304" rtlCol="0" anchor="ctr" anchorCtr="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200" spc="150" dirty="0">
                <a:latin typeface="+mn-ea"/>
                <a:sym typeface="+mn-ea"/>
              </a:rPr>
              <a:t>基于大数据理念形成系统性金融风险预警理念，主动加强对金融市场的监管和预警，准确识别并消减系统性金融风险</a:t>
            </a:r>
            <a:endParaRPr lang="zh-CN" altLang="en-US" sz="1200" spc="150" dirty="0">
              <a:solidFill>
                <a:schemeClr val="tx1">
                  <a:lumMod val="75000"/>
                  <a:lumOff val="25000"/>
                </a:schemeClr>
              </a:solidFill>
              <a:latin typeface="+mn-ea"/>
              <a:ea typeface="微软雅黑" panose="020B0503020204020204" charset="-122"/>
              <a:cs typeface="微软雅黑" panose="020B0503020204020204" charset="-122"/>
              <a:sym typeface="+mn-ea"/>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820715" y="151215"/>
            <a:ext cx="5887720" cy="483870"/>
          </a:xfrm>
          <a:prstGeom prst="rect">
            <a:avLst/>
          </a:prstGeom>
        </p:spPr>
        <p:txBody>
          <a:bodyPr wrap="none" lIns="68580" tIns="34290" rIns="68580" bIns="34290">
            <a:spAutoFit/>
          </a:bodyPr>
          <a:p>
            <a:r>
              <a:rPr lang="zh-CN" altLang="en-US" sz="2700" b="1" dirty="0">
                <a:solidFill>
                  <a:srgbClr val="936419"/>
                </a:solidFill>
                <a:latin typeface="微软雅黑" panose="020B0503020204020204" charset="-122"/>
                <a:ea typeface="微软雅黑" panose="020B0503020204020204" charset="-122"/>
              </a:rPr>
              <a:t>金融风险控制与管理</a:t>
            </a:r>
            <a:r>
              <a:rPr lang="en-US" altLang="zh-CN" sz="2700" b="1" dirty="0">
                <a:solidFill>
                  <a:srgbClr val="936419"/>
                </a:solidFill>
                <a:latin typeface="微软雅黑" panose="020B0503020204020204" charset="-122"/>
                <a:ea typeface="微软雅黑" panose="020B0503020204020204" charset="-122"/>
              </a:rPr>
              <a:t>-</a:t>
            </a:r>
            <a:r>
              <a:rPr lang="zh-CN" altLang="en-US" b="1" dirty="0">
                <a:solidFill>
                  <a:schemeClr val="tx1"/>
                </a:solidFill>
                <a:latin typeface="微软雅黑" panose="020B0503020204020204" charset="-122"/>
                <a:ea typeface="微软雅黑" panose="020B0503020204020204" charset="-122"/>
              </a:rPr>
              <a:t>实施</a:t>
            </a:r>
            <a:r>
              <a:rPr lang="en-US" altLang="zh-CN" b="1" dirty="0">
                <a:solidFill>
                  <a:schemeClr val="tx1"/>
                </a:solidFill>
                <a:latin typeface="微软雅黑" panose="020B0503020204020204" charset="-122"/>
                <a:ea typeface="微软雅黑" panose="020B0503020204020204" charset="-122"/>
              </a:rPr>
              <a:t>“</a:t>
            </a:r>
            <a:r>
              <a:rPr lang="zh-CN" altLang="en-US" b="1" dirty="0">
                <a:solidFill>
                  <a:schemeClr val="tx1"/>
                </a:solidFill>
                <a:latin typeface="微软雅黑" panose="020B0503020204020204" charset="-122"/>
                <a:ea typeface="微软雅黑" panose="020B0503020204020204" charset="-122"/>
              </a:rPr>
              <a:t>双支柱</a:t>
            </a:r>
            <a:r>
              <a:rPr lang="en-US" altLang="zh-CN" b="1" dirty="0">
                <a:solidFill>
                  <a:schemeClr val="tx1"/>
                </a:solidFill>
                <a:latin typeface="微软雅黑" panose="020B0503020204020204" charset="-122"/>
                <a:ea typeface="微软雅黑" panose="020B0503020204020204" charset="-122"/>
              </a:rPr>
              <a:t>”</a:t>
            </a:r>
            <a:r>
              <a:rPr lang="zh-CN" altLang="en-US" b="1" dirty="0">
                <a:solidFill>
                  <a:schemeClr val="tx1"/>
                </a:solidFill>
                <a:latin typeface="微软雅黑" panose="020B0503020204020204" charset="-122"/>
                <a:ea typeface="微软雅黑" panose="020B0503020204020204" charset="-122"/>
              </a:rPr>
              <a:t>调控框架</a:t>
            </a:r>
            <a:endParaRPr lang="zh-CN" altLang="en-US" b="1" dirty="0">
              <a:solidFill>
                <a:schemeClr val="tx1"/>
              </a:solidFill>
              <a:latin typeface="微软雅黑" panose="020B0503020204020204" charset="-122"/>
              <a:ea typeface="微软雅黑" panose="020B0503020204020204" charset="-122"/>
            </a:endParaRPr>
          </a:p>
        </p:txBody>
      </p:sp>
      <p:sp>
        <p:nvSpPr>
          <p:cNvPr id="4" name="文本框 3"/>
          <p:cNvSpPr txBox="1"/>
          <p:nvPr>
            <p:custDataLst>
              <p:tags r:id="rId2"/>
            </p:custDataLst>
          </p:nvPr>
        </p:nvSpPr>
        <p:spPr>
          <a:xfrm>
            <a:off x="1117844" y="2157103"/>
            <a:ext cx="3202753" cy="1201730"/>
          </a:xfrm>
          <a:prstGeom prst="rect">
            <a:avLst/>
          </a:prstGeom>
          <a:ln>
            <a:noFill/>
            <a:prstDash val="sysDash"/>
          </a:ln>
        </p:spPr>
        <p:txBody>
          <a:bodyPr vert="horz" wrap="square" lIns="90170" tIns="46990" rIns="90170" bIns="46990" rtlCol="0" anchor="t" anchorCtr="0">
            <a:noAutofit/>
          </a:bodyPr>
          <a:lstStyle>
            <a:lvl1pPr marL="228600" marR="0" lvl="0" indent="-228600" fontAlgn="auto">
              <a:lnSpc>
                <a:spcPct val="130000"/>
              </a:lnSpc>
              <a:spcBef>
                <a:spcPts val="0"/>
              </a:spcBef>
              <a:spcAft>
                <a:spcPts val="1000"/>
              </a:spcAft>
              <a:buFont typeface="Arial" panose="020B0604020202020204" pitchFamily="34" charset="0"/>
              <a:buChar char="●"/>
              <a:defRPr kumimoji="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lvl="0" algn="l">
              <a:buClrTx/>
              <a:buSzTx/>
              <a:buNone/>
            </a:pPr>
            <a:r>
              <a:rPr lang="zh-CN" altLang="en-US" sz="1200" spc="130" dirty="0">
                <a:ln>
                  <a:noFill/>
                  <a:prstDash val="sysDot"/>
                </a:ln>
                <a:latin typeface="+mn-ea"/>
                <a:ea typeface="+mn-ea"/>
                <a:sym typeface="思源黑体 CN Normal" panose="020B0400000000000000" charset="-122"/>
              </a:rPr>
              <a:t>货币政策主要是“总量”政策，主要用于调节总需求，侧重于维护物价稳定，平抑经济周期波动</a:t>
            </a:r>
            <a:endParaRPr lang="zh-CN" altLang="en-US" sz="1200" spc="130" dirty="0">
              <a:ln>
                <a:noFill/>
                <a:prstDash val="sysDot"/>
              </a:ln>
              <a:latin typeface="+mn-ea"/>
              <a:ea typeface="+mn-ea"/>
              <a:sym typeface="思源黑体 CN Normal" panose="020B0400000000000000" charset="-122"/>
            </a:endParaRPr>
          </a:p>
        </p:txBody>
      </p:sp>
      <p:sp>
        <p:nvSpPr>
          <p:cNvPr id="32" name="矩形 31"/>
          <p:cNvSpPr/>
          <p:nvPr>
            <p:custDataLst>
              <p:tags r:id="rId3"/>
            </p:custDataLst>
          </p:nvPr>
        </p:nvSpPr>
        <p:spPr bwMode="auto">
          <a:xfrm>
            <a:off x="1117844" y="1633538"/>
            <a:ext cx="3204347" cy="493283"/>
          </a:xfrm>
          <a:prstGeom prst="rect">
            <a:avLst/>
          </a:prstGeom>
          <a:noFill/>
          <a:ln>
            <a:noFill/>
          </a:ln>
        </p:spPr>
        <p:txBody>
          <a:bodyPr wrap="square" lIns="90170" tIns="46990" rIns="90170" bIns="0" rtlCol="0" anchor="b" anchorCtr="0">
            <a:normAutofit/>
          </a:bodyPr>
          <a:lstStyle/>
          <a:p>
            <a:pPr lvl="0" algn="l">
              <a:buClrTx/>
              <a:buSzTx/>
              <a:buFontTx/>
            </a:pPr>
            <a:r>
              <a:rPr lang="zh-CN" altLang="en-US" b="1" spc="100" dirty="0">
                <a:solidFill>
                  <a:schemeClr val="accent1"/>
                </a:solidFill>
                <a:uFillTx/>
                <a:latin typeface="+mj-ea"/>
                <a:ea typeface="+mj-ea"/>
                <a:cs typeface="微软雅黑" panose="020B0503020204020204" charset="-122"/>
                <a:sym typeface="思源黑体 CN Normal" panose="020B0400000000000000" charset="-122"/>
              </a:rPr>
              <a:t>货币政策</a:t>
            </a:r>
            <a:endParaRPr lang="zh-CN" altLang="en-US" b="1" spc="100" dirty="0">
              <a:solidFill>
                <a:schemeClr val="accent1"/>
              </a:solidFill>
              <a:uFillTx/>
              <a:latin typeface="+mj-ea"/>
              <a:ea typeface="+mj-ea"/>
              <a:cs typeface="微软雅黑" panose="020B0503020204020204" charset="-122"/>
              <a:sym typeface="思源黑体 CN Normal" panose="020B0400000000000000" charset="-122"/>
            </a:endParaRPr>
          </a:p>
        </p:txBody>
      </p:sp>
      <p:sp>
        <p:nvSpPr>
          <p:cNvPr id="33" name="矩形 32"/>
          <p:cNvSpPr/>
          <p:nvPr>
            <p:custDataLst>
              <p:tags r:id="rId4"/>
            </p:custDataLst>
          </p:nvPr>
        </p:nvSpPr>
        <p:spPr bwMode="auto">
          <a:xfrm>
            <a:off x="5463356" y="1633538"/>
            <a:ext cx="3204347" cy="493283"/>
          </a:xfrm>
          <a:prstGeom prst="rect">
            <a:avLst/>
          </a:prstGeom>
          <a:noFill/>
          <a:ln>
            <a:noFill/>
          </a:ln>
        </p:spPr>
        <p:txBody>
          <a:bodyPr wrap="square" lIns="90170" tIns="46990" rIns="90170" bIns="0" rtlCol="0" anchor="b" anchorCtr="0">
            <a:normAutofit/>
          </a:bodyPr>
          <a:lstStyle/>
          <a:p>
            <a:pPr lvl="0" algn="l">
              <a:buClrTx/>
              <a:buSzTx/>
              <a:buFontTx/>
            </a:pPr>
            <a:r>
              <a:rPr lang="zh-CN" altLang="en-US" b="1" spc="100" dirty="0">
                <a:solidFill>
                  <a:schemeClr val="accent2"/>
                </a:solidFill>
                <a:uFillTx/>
                <a:latin typeface="+mj-ea"/>
                <a:ea typeface="+mj-ea"/>
                <a:cs typeface="微软雅黑" panose="020B0503020204020204" charset="-122"/>
                <a:sym typeface="思源黑体 CN Normal" panose="020B0400000000000000" charset="-122"/>
              </a:rPr>
              <a:t>宏观审慎政策</a:t>
            </a:r>
            <a:endParaRPr lang="zh-CN" altLang="en-US" b="1" spc="100" dirty="0">
              <a:solidFill>
                <a:schemeClr val="accent2"/>
              </a:solidFill>
              <a:uFillTx/>
              <a:latin typeface="+mj-ea"/>
              <a:ea typeface="+mj-ea"/>
              <a:cs typeface="微软雅黑" panose="020B0503020204020204" charset="-122"/>
              <a:sym typeface="思源黑体 CN Normal" panose="020B0400000000000000" charset="-122"/>
            </a:endParaRPr>
          </a:p>
        </p:txBody>
      </p:sp>
      <p:sp>
        <p:nvSpPr>
          <p:cNvPr id="34" name="矩形 33"/>
          <p:cNvSpPr/>
          <p:nvPr>
            <p:custDataLst>
              <p:tags r:id="rId5"/>
            </p:custDataLst>
          </p:nvPr>
        </p:nvSpPr>
        <p:spPr bwMode="auto">
          <a:xfrm>
            <a:off x="374333" y="1667008"/>
            <a:ext cx="789731" cy="492486"/>
          </a:xfrm>
          <a:prstGeom prst="rect">
            <a:avLst/>
          </a:prstGeom>
          <a:noFill/>
          <a:ln>
            <a:noFill/>
          </a:ln>
        </p:spPr>
        <p:txBody>
          <a:bodyPr wrap="square" lIns="90170" tIns="46990" rIns="90170" bIns="0" rtlCol="0" anchor="b" anchorCtr="0">
            <a:normAutofit/>
          </a:bodyPr>
          <a:lstStyle/>
          <a:p>
            <a:pPr lvl="0" algn="ctr">
              <a:buClrTx/>
              <a:buSzTx/>
              <a:buFontTx/>
            </a:pPr>
            <a:r>
              <a:rPr lang="zh-CN" altLang="en-US" sz="2000" b="1" spc="100" dirty="0">
                <a:solidFill>
                  <a:schemeClr val="accent1"/>
                </a:solidFill>
                <a:uFillTx/>
                <a:latin typeface="+mj-lt"/>
                <a:ea typeface="微软雅黑" panose="020B0503020204020204" charset="-122"/>
                <a:cs typeface="微软雅黑" panose="020B0503020204020204" charset="-122"/>
                <a:sym typeface="思源黑体 CN Normal" panose="020B0400000000000000" charset="-122"/>
              </a:rPr>
              <a:t>01</a:t>
            </a:r>
            <a:endParaRPr lang="zh-CN" altLang="en-US" sz="2000" b="1" spc="100" dirty="0">
              <a:solidFill>
                <a:schemeClr val="accent1"/>
              </a:solidFill>
              <a:uFillTx/>
              <a:latin typeface="+mj-lt"/>
              <a:ea typeface="微软雅黑" panose="020B0503020204020204" charset="-122"/>
              <a:cs typeface="微软雅黑" panose="020B0503020204020204" charset="-122"/>
              <a:sym typeface="思源黑体 CN Normal" panose="020B0400000000000000" charset="-122"/>
            </a:endParaRPr>
          </a:p>
        </p:txBody>
      </p:sp>
      <p:sp>
        <p:nvSpPr>
          <p:cNvPr id="35" name="矩形 34"/>
          <p:cNvSpPr/>
          <p:nvPr>
            <p:custDataLst>
              <p:tags r:id="rId6"/>
            </p:custDataLst>
          </p:nvPr>
        </p:nvSpPr>
        <p:spPr bwMode="auto">
          <a:xfrm>
            <a:off x="4673625" y="1667008"/>
            <a:ext cx="789731" cy="492486"/>
          </a:xfrm>
          <a:prstGeom prst="rect">
            <a:avLst/>
          </a:prstGeom>
          <a:noFill/>
          <a:ln>
            <a:noFill/>
          </a:ln>
        </p:spPr>
        <p:txBody>
          <a:bodyPr wrap="square" lIns="90170" tIns="46990" rIns="90170" bIns="0" rtlCol="0" anchor="b" anchorCtr="0">
            <a:normAutofit/>
          </a:bodyPr>
          <a:lstStyle/>
          <a:p>
            <a:pPr lvl="0" algn="ctr">
              <a:buClrTx/>
              <a:buSzTx/>
              <a:buFontTx/>
            </a:pPr>
            <a:r>
              <a:rPr lang="zh-CN" altLang="en-US" sz="2000" b="1" spc="100">
                <a:solidFill>
                  <a:schemeClr val="accent2"/>
                </a:solidFill>
                <a:uFillTx/>
                <a:latin typeface="+mj-lt"/>
                <a:ea typeface="微软雅黑" panose="020B0503020204020204" charset="-122"/>
                <a:cs typeface="微软雅黑" panose="020B0503020204020204" charset="-122"/>
                <a:sym typeface="思源黑体 CN Normal" panose="020B0400000000000000" charset="-122"/>
              </a:rPr>
              <a:t>02</a:t>
            </a:r>
            <a:endParaRPr lang="zh-CN" altLang="en-US" sz="2000" b="1" spc="100">
              <a:solidFill>
                <a:schemeClr val="accent2"/>
              </a:solidFill>
              <a:uFillTx/>
              <a:latin typeface="+mj-lt"/>
              <a:ea typeface="微软雅黑" panose="020B0503020204020204" charset="-122"/>
              <a:cs typeface="微软雅黑" panose="020B0503020204020204" charset="-122"/>
              <a:sym typeface="思源黑体 CN Normal" panose="020B0400000000000000" charset="-122"/>
            </a:endParaRPr>
          </a:p>
        </p:txBody>
      </p:sp>
      <p:sp>
        <p:nvSpPr>
          <p:cNvPr id="2" name="文本框 1"/>
          <p:cNvSpPr txBox="1"/>
          <p:nvPr>
            <p:custDataLst>
              <p:tags r:id="rId7"/>
            </p:custDataLst>
          </p:nvPr>
        </p:nvSpPr>
        <p:spPr>
          <a:xfrm>
            <a:off x="5463356" y="2157103"/>
            <a:ext cx="3204347" cy="1201730"/>
          </a:xfrm>
          <a:prstGeom prst="rect">
            <a:avLst/>
          </a:prstGeom>
          <a:ln>
            <a:noFill/>
            <a:prstDash val="sysDash"/>
          </a:ln>
        </p:spPr>
        <p:txBody>
          <a:bodyPr vert="horz" wrap="square" lIns="90170" tIns="46990" rIns="90170" bIns="46990" rtlCol="0" anchor="t" anchorCtr="0">
            <a:noAutofit/>
          </a:bodyPr>
          <a:lstStyle>
            <a:lvl1pPr marL="228600" marR="0" lvl="0" indent="-228600" fontAlgn="auto">
              <a:lnSpc>
                <a:spcPct val="130000"/>
              </a:lnSpc>
              <a:spcBef>
                <a:spcPts val="0"/>
              </a:spcBef>
              <a:spcAft>
                <a:spcPts val="1000"/>
              </a:spcAft>
              <a:buFont typeface="Arial" panose="020B0604020202020204" pitchFamily="34" charset="0"/>
              <a:buChar char="●"/>
              <a:defRPr kumimoji="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lvl="0" algn="l">
              <a:buClrTx/>
              <a:buSzTx/>
              <a:buNone/>
            </a:pPr>
            <a:r>
              <a:rPr lang="zh-CN" altLang="en-US" sz="1200" spc="130" dirty="0">
                <a:ln>
                  <a:noFill/>
                  <a:prstDash val="sysDot"/>
                </a:ln>
                <a:latin typeface="+mn-ea"/>
                <a:ea typeface="+mn-ea"/>
                <a:sym typeface="思源黑体 CN Normal" panose="020B0400000000000000" charset="-122"/>
              </a:rPr>
              <a:t>宏观审慎政策主要是“结构性”政策，更多针对加杠杆行为，侧重于防范化解系统性风险、维护金融体系稳定，逆周期调节金融周期</a:t>
            </a:r>
            <a:endParaRPr lang="zh-CN" altLang="en-US" sz="1200" spc="130" dirty="0">
              <a:ln>
                <a:noFill/>
                <a:prstDash val="sysDot"/>
              </a:ln>
              <a:latin typeface="+mn-ea"/>
              <a:ea typeface="+mn-ea"/>
              <a:sym typeface="思源黑体 CN Normal" panose="020B0400000000000000" charset="-122"/>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820715" y="151215"/>
            <a:ext cx="5887720" cy="483870"/>
          </a:xfrm>
          <a:prstGeom prst="rect">
            <a:avLst/>
          </a:prstGeom>
        </p:spPr>
        <p:txBody>
          <a:bodyPr wrap="none" lIns="68580" tIns="34290" rIns="68580" bIns="34290">
            <a:spAutoFit/>
          </a:bodyPr>
          <a:p>
            <a:r>
              <a:rPr lang="zh-CN" altLang="en-US" sz="2700" b="1" dirty="0">
                <a:solidFill>
                  <a:srgbClr val="936419"/>
                </a:solidFill>
                <a:latin typeface="微软雅黑" panose="020B0503020204020204" charset="-122"/>
                <a:ea typeface="微软雅黑" panose="020B0503020204020204" charset="-122"/>
              </a:rPr>
              <a:t>金融风险控制与管理</a:t>
            </a:r>
            <a:r>
              <a:rPr lang="en-US" altLang="zh-CN" sz="2700" b="1" dirty="0">
                <a:solidFill>
                  <a:srgbClr val="936419"/>
                </a:solidFill>
                <a:latin typeface="微软雅黑" panose="020B0503020204020204" charset="-122"/>
                <a:ea typeface="微软雅黑" panose="020B0503020204020204" charset="-122"/>
              </a:rPr>
              <a:t>-</a:t>
            </a:r>
            <a:r>
              <a:rPr lang="zh-CN" altLang="en-US" b="1" dirty="0">
                <a:solidFill>
                  <a:schemeClr val="tx1"/>
                </a:solidFill>
                <a:latin typeface="微软雅黑" panose="020B0503020204020204" charset="-122"/>
                <a:ea typeface="微软雅黑" panose="020B0503020204020204" charset="-122"/>
              </a:rPr>
              <a:t>实施</a:t>
            </a:r>
            <a:r>
              <a:rPr lang="en-US" altLang="zh-CN" b="1" dirty="0">
                <a:solidFill>
                  <a:schemeClr val="tx1"/>
                </a:solidFill>
                <a:latin typeface="微软雅黑" panose="020B0503020204020204" charset="-122"/>
                <a:ea typeface="微软雅黑" panose="020B0503020204020204" charset="-122"/>
              </a:rPr>
              <a:t>“</a:t>
            </a:r>
            <a:r>
              <a:rPr lang="zh-CN" altLang="en-US" b="1" dirty="0">
                <a:solidFill>
                  <a:schemeClr val="tx1"/>
                </a:solidFill>
                <a:latin typeface="微软雅黑" panose="020B0503020204020204" charset="-122"/>
                <a:ea typeface="微软雅黑" panose="020B0503020204020204" charset="-122"/>
              </a:rPr>
              <a:t>双支柱</a:t>
            </a:r>
            <a:r>
              <a:rPr lang="en-US" altLang="zh-CN" b="1" dirty="0">
                <a:solidFill>
                  <a:schemeClr val="tx1"/>
                </a:solidFill>
                <a:latin typeface="微软雅黑" panose="020B0503020204020204" charset="-122"/>
                <a:ea typeface="微软雅黑" panose="020B0503020204020204" charset="-122"/>
              </a:rPr>
              <a:t>”</a:t>
            </a:r>
            <a:r>
              <a:rPr lang="zh-CN" altLang="en-US" b="1" dirty="0">
                <a:solidFill>
                  <a:schemeClr val="tx1"/>
                </a:solidFill>
                <a:latin typeface="微软雅黑" panose="020B0503020204020204" charset="-122"/>
                <a:ea typeface="微软雅黑" panose="020B0503020204020204" charset="-122"/>
              </a:rPr>
              <a:t>调控框架</a:t>
            </a:r>
            <a:endParaRPr lang="zh-CN" altLang="en-US" b="1" dirty="0">
              <a:solidFill>
                <a:schemeClr val="tx1"/>
              </a:solidFill>
              <a:latin typeface="微软雅黑" panose="020B0503020204020204" charset="-122"/>
              <a:ea typeface="微软雅黑" panose="020B0503020204020204" charset="-122"/>
            </a:endParaRPr>
          </a:p>
        </p:txBody>
      </p:sp>
      <p:pic>
        <p:nvPicPr>
          <p:cNvPr id="1067527206" name="图片 1"/>
          <p:cNvPicPr>
            <a:picLocks noChangeAspect="1"/>
          </p:cNvPicPr>
          <p:nvPr>
            <p:custDataLst>
              <p:tags r:id="rId2"/>
            </p:custDataLst>
          </p:nvPr>
        </p:nvPicPr>
        <p:blipFill>
          <a:blip r:embed="rId3" cstate="print">
            <a:extLst>
              <a:ext uri="{28A0092B-C50C-407E-A947-70E740481C1C}">
                <a14:useLocalDpi xmlns:a14="http://schemas.microsoft.com/office/drawing/2010/main" val="0"/>
              </a:ext>
            </a:extLst>
          </a:blip>
          <a:stretch>
            <a:fillRect/>
          </a:stretch>
        </p:blipFill>
        <p:spPr>
          <a:xfrm>
            <a:off x="1932940" y="905828"/>
            <a:ext cx="5278120" cy="3331845"/>
          </a:xfrm>
          <a:prstGeom prst="rect">
            <a:avLst/>
          </a:prstGeom>
        </p:spPr>
      </p:pic>
      <p:sp>
        <p:nvSpPr>
          <p:cNvPr id="100" name="文本框 99"/>
          <p:cNvSpPr txBox="1"/>
          <p:nvPr/>
        </p:nvSpPr>
        <p:spPr>
          <a:xfrm>
            <a:off x="2124075" y="4371975"/>
            <a:ext cx="5080000" cy="368300"/>
          </a:xfrm>
          <a:prstGeom prst="rect">
            <a:avLst/>
          </a:prstGeom>
          <a:noFill/>
          <a:ln w="9525">
            <a:noFill/>
          </a:ln>
        </p:spPr>
        <p:txBody>
          <a:bodyPr>
            <a:spAutoFit/>
          </a:bodyPr>
          <a:p>
            <a:pPr indent="306070" algn="ctr"/>
            <a:r>
              <a:rPr lang="zh-CN" b="1">
                <a:ea typeface="宋体" panose="02010600030101010101" pitchFamily="2" charset="-122"/>
              </a:rPr>
              <a:t>宏观政策：双支柱调控框架体系</a:t>
            </a:r>
            <a:endParaRPr lang="zh-CN" altLang="en-US" b="1">
              <a:ea typeface="宋体" panose="02010600030101010101" pitchFamily="2" charset="-122"/>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820715" y="151215"/>
            <a:ext cx="4516120" cy="483870"/>
          </a:xfrm>
          <a:prstGeom prst="rect">
            <a:avLst/>
          </a:prstGeom>
        </p:spPr>
        <p:txBody>
          <a:bodyPr wrap="none" lIns="68580" tIns="34290" rIns="68580" bIns="34290">
            <a:spAutoFit/>
          </a:bodyPr>
          <a:p>
            <a:r>
              <a:rPr lang="zh-CN" altLang="en-US" sz="2700" b="1" dirty="0">
                <a:solidFill>
                  <a:srgbClr val="936419"/>
                </a:solidFill>
                <a:latin typeface="微软雅黑" panose="020B0503020204020204" charset="-122"/>
                <a:ea typeface="微软雅黑" panose="020B0503020204020204" charset="-122"/>
              </a:rPr>
              <a:t>金融风险控制与管理</a:t>
            </a:r>
            <a:r>
              <a:rPr lang="en-US" altLang="zh-CN" sz="2700" b="1" dirty="0">
                <a:solidFill>
                  <a:srgbClr val="936419"/>
                </a:solidFill>
                <a:latin typeface="微软雅黑" panose="020B0503020204020204" charset="-122"/>
                <a:ea typeface="微软雅黑" panose="020B0503020204020204" charset="-122"/>
              </a:rPr>
              <a:t>-</a:t>
            </a:r>
            <a:r>
              <a:rPr lang="zh-CN" altLang="en-US" b="1" dirty="0">
                <a:solidFill>
                  <a:schemeClr val="tx1"/>
                </a:solidFill>
                <a:latin typeface="微软雅黑" panose="020B0503020204020204" charset="-122"/>
                <a:ea typeface="微软雅黑" panose="020B0503020204020204" charset="-122"/>
              </a:rPr>
              <a:t>非现场</a:t>
            </a:r>
            <a:r>
              <a:rPr lang="zh-CN" altLang="en-US" b="1" dirty="0">
                <a:solidFill>
                  <a:schemeClr val="tx1"/>
                </a:solidFill>
                <a:latin typeface="微软雅黑" panose="020B0503020204020204" charset="-122"/>
                <a:ea typeface="微软雅黑" panose="020B0503020204020204" charset="-122"/>
              </a:rPr>
              <a:t>监管</a:t>
            </a:r>
            <a:endParaRPr lang="zh-CN" altLang="en-US" b="1" dirty="0">
              <a:solidFill>
                <a:schemeClr val="tx1"/>
              </a:solidFill>
              <a:latin typeface="微软雅黑" panose="020B0503020204020204" charset="-122"/>
              <a:ea typeface="微软雅黑" panose="020B0503020204020204" charset="-122"/>
            </a:endParaRPr>
          </a:p>
        </p:txBody>
      </p:sp>
      <p:sp>
        <p:nvSpPr>
          <p:cNvPr id="16" name="圆角矩形 15"/>
          <p:cNvSpPr/>
          <p:nvPr>
            <p:custDataLst>
              <p:tags r:id="rId2"/>
            </p:custDataLst>
          </p:nvPr>
        </p:nvSpPr>
        <p:spPr>
          <a:xfrm>
            <a:off x="2026603" y="1723390"/>
            <a:ext cx="4885055" cy="2018665"/>
          </a:xfrm>
          <a:prstGeom prst="roundRect">
            <a:avLst>
              <a:gd name="adj" fmla="val 2901"/>
            </a:avLst>
          </a:prstGeom>
          <a:gradFill>
            <a:gsLst>
              <a:gs pos="40000">
                <a:schemeClr val="accent4"/>
              </a:gs>
              <a:gs pos="100000">
                <a:schemeClr val="accent4">
                  <a:lumMod val="60000"/>
                  <a:lumOff val="40000"/>
                </a:schemeClr>
              </a:gs>
            </a:gsLst>
            <a:lin ang="12840000" scaled="0"/>
          </a:gradFill>
          <a:ln>
            <a:noFill/>
          </a:ln>
          <a:effectLst>
            <a:outerShdw blurRad="596900" sx="102000" sy="102000" algn="ctr" rotWithShape="0">
              <a:schemeClr val="accent1">
                <a:alpha val="7000"/>
              </a:schemeClr>
            </a:outerShdw>
          </a:effec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a:t>       </a:t>
            </a:r>
            <a:endParaRPr lang="en-US" altLang="zh-CN"/>
          </a:p>
        </p:txBody>
      </p:sp>
      <p:sp>
        <p:nvSpPr>
          <p:cNvPr id="24" name="标题"/>
          <p:cNvSpPr txBox="1"/>
          <p:nvPr>
            <p:custDataLst>
              <p:tags r:id="rId3"/>
            </p:custDataLst>
          </p:nvPr>
        </p:nvSpPr>
        <p:spPr>
          <a:xfrm>
            <a:off x="3069273" y="1937385"/>
            <a:ext cx="3364865" cy="373380"/>
          </a:xfrm>
          <a:prstGeom prst="rect">
            <a:avLst/>
          </a:prstGeom>
          <a:noFill/>
        </p:spPr>
        <p:txBody>
          <a:bodyPr wrap="square" lIns="0" tIns="0" rIns="0" bIns="0" rtlCol="0" anchor="ctr" anchorCtr="0">
            <a:normAutofit/>
          </a:bodyPr>
          <a:p>
            <a:r>
              <a:rPr lang="zh-CN" altLang="en-US" b="1" spc="300" dirty="0">
                <a:solidFill>
                  <a:schemeClr val="bg1"/>
                </a:solidFill>
                <a:latin typeface="+mj-ea"/>
                <a:ea typeface="+mj-ea"/>
              </a:rPr>
              <a:t>非现场</a:t>
            </a:r>
            <a:r>
              <a:rPr lang="zh-CN" altLang="en-US" b="1" spc="300" dirty="0">
                <a:solidFill>
                  <a:schemeClr val="bg1"/>
                </a:solidFill>
                <a:latin typeface="+mj-ea"/>
                <a:ea typeface="+mj-ea"/>
              </a:rPr>
              <a:t>监管</a:t>
            </a:r>
            <a:endParaRPr lang="zh-CN" altLang="en-US" b="1" spc="300" dirty="0">
              <a:solidFill>
                <a:schemeClr val="bg1"/>
              </a:solidFill>
              <a:latin typeface="+mj-ea"/>
              <a:ea typeface="+mj-ea"/>
            </a:endParaRPr>
          </a:p>
        </p:txBody>
      </p:sp>
      <p:sp>
        <p:nvSpPr>
          <p:cNvPr id="25" name="正文"/>
          <p:cNvSpPr txBox="1"/>
          <p:nvPr>
            <p:custDataLst>
              <p:tags r:id="rId4"/>
            </p:custDataLst>
          </p:nvPr>
        </p:nvSpPr>
        <p:spPr>
          <a:xfrm>
            <a:off x="2536190" y="2389505"/>
            <a:ext cx="4332605" cy="836295"/>
          </a:xfrm>
          <a:prstGeom prst="rect">
            <a:avLst/>
          </a:prstGeom>
          <a:noFill/>
        </p:spPr>
        <p:txBody>
          <a:bodyPr wrap="square" lIns="0" tIns="0" rIns="0" bIns="0" rtlCol="0" anchor="t" anchorCtr="0"/>
          <a:p>
            <a:pPr indent="0" algn="l" fontAlgn="auto">
              <a:lnSpc>
                <a:spcPct val="130000"/>
              </a:lnSpc>
            </a:pPr>
            <a:r>
              <a:rPr lang="zh-CN" altLang="en-US" sz="1200" spc="150" dirty="0">
                <a:solidFill>
                  <a:schemeClr val="bg1"/>
                </a:solidFill>
                <a:latin typeface="+mn-ea"/>
              </a:rPr>
              <a:t>非现场监管是按照风险为本的监管理念，全面、持续地收集、监测和分析被监管机构的风险信息，针对被监管机构的主要风险隐患制定监管计划，并结合被监管机构风险水平的高低和对金融体系稳定的影响程度，合理配置监管资源，实施一系列分类监管措施的周而复始的过程。</a:t>
            </a:r>
            <a:endParaRPr lang="zh-CN" altLang="en-US" sz="1200" spc="150" dirty="0">
              <a:solidFill>
                <a:schemeClr val="bg1"/>
              </a:solidFill>
              <a:latin typeface="+mn-ea"/>
            </a:endParaRPr>
          </a:p>
        </p:txBody>
      </p:sp>
      <p:sp>
        <p:nvSpPr>
          <p:cNvPr id="26" name="椭圆 25"/>
          <p:cNvSpPr/>
          <p:nvPr>
            <p:custDataLst>
              <p:tags r:id="rId5"/>
            </p:custDataLst>
          </p:nvPr>
        </p:nvSpPr>
        <p:spPr>
          <a:xfrm>
            <a:off x="2309178" y="1879600"/>
            <a:ext cx="514350" cy="514350"/>
          </a:xfrm>
          <a:prstGeom prst="ellipse">
            <a:avLst/>
          </a:pr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27" name="图片 26" descr="1483811054\6103a900a541442fd0d502bdf9e40ce4"/>
          <p:cNvPicPr>
            <a:picLocks noChangeAspect="1"/>
          </p:cNvPicPr>
          <p:nvPr>
            <p:custDataLst>
              <p:tags r:id="rId6"/>
            </p:custDataLst>
          </p:nvPr>
        </p:nvPicPr>
        <p:blipFill>
          <a:blip r:embed="rId7">
            <a:extLst>
              <a:ext uri="{96DAC541-7B7A-43D3-8B79-37D633B846F1}">
                <asvg:svgBlip xmlns:asvg="http://schemas.microsoft.com/office/drawing/2016/SVG/main" r:embed="rId8"/>
              </a:ext>
            </a:extLst>
          </a:blip>
          <a:stretch>
            <a:fillRect/>
          </a:stretch>
        </p:blipFill>
        <p:spPr>
          <a:xfrm>
            <a:off x="2459673" y="2022475"/>
            <a:ext cx="228600" cy="22860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820715" y="151215"/>
            <a:ext cx="4516120" cy="483870"/>
          </a:xfrm>
          <a:prstGeom prst="rect">
            <a:avLst/>
          </a:prstGeom>
        </p:spPr>
        <p:txBody>
          <a:bodyPr wrap="none" lIns="68580" tIns="34290" rIns="68580" bIns="34290">
            <a:spAutoFit/>
          </a:bodyPr>
          <a:p>
            <a:r>
              <a:rPr lang="zh-CN" altLang="en-US" sz="2700" b="1" dirty="0">
                <a:solidFill>
                  <a:srgbClr val="936419"/>
                </a:solidFill>
                <a:latin typeface="微软雅黑" panose="020B0503020204020204" charset="-122"/>
                <a:ea typeface="微软雅黑" panose="020B0503020204020204" charset="-122"/>
              </a:rPr>
              <a:t>金融风险控制与管理</a:t>
            </a:r>
            <a:r>
              <a:rPr lang="en-US" altLang="zh-CN" sz="2700" b="1" dirty="0">
                <a:solidFill>
                  <a:srgbClr val="936419"/>
                </a:solidFill>
                <a:latin typeface="微软雅黑" panose="020B0503020204020204" charset="-122"/>
                <a:ea typeface="微软雅黑" panose="020B0503020204020204" charset="-122"/>
              </a:rPr>
              <a:t>-</a:t>
            </a:r>
            <a:r>
              <a:rPr lang="zh-CN" altLang="en-US" b="1" dirty="0">
                <a:solidFill>
                  <a:schemeClr val="tx1"/>
                </a:solidFill>
                <a:latin typeface="微软雅黑" panose="020B0503020204020204" charset="-122"/>
                <a:ea typeface="微软雅黑" panose="020B0503020204020204" charset="-122"/>
              </a:rPr>
              <a:t>非现场</a:t>
            </a:r>
            <a:r>
              <a:rPr lang="zh-CN" altLang="en-US" b="1" dirty="0">
                <a:solidFill>
                  <a:schemeClr val="tx1"/>
                </a:solidFill>
                <a:latin typeface="微软雅黑" panose="020B0503020204020204" charset="-122"/>
                <a:ea typeface="微软雅黑" panose="020B0503020204020204" charset="-122"/>
              </a:rPr>
              <a:t>监管</a:t>
            </a:r>
            <a:endParaRPr lang="zh-CN" altLang="en-US" b="1" dirty="0">
              <a:solidFill>
                <a:schemeClr val="tx1"/>
              </a:solidFill>
              <a:latin typeface="微软雅黑" panose="020B0503020204020204" charset="-122"/>
              <a:ea typeface="微软雅黑" panose="020B0503020204020204" charset="-122"/>
            </a:endParaRPr>
          </a:p>
        </p:txBody>
      </p:sp>
      <p:sp>
        <p:nvSpPr>
          <p:cNvPr id="16" name="矩形 15"/>
          <p:cNvSpPr/>
          <p:nvPr>
            <p:custDataLst>
              <p:tags r:id="rId2"/>
            </p:custDataLst>
          </p:nvPr>
        </p:nvSpPr>
        <p:spPr>
          <a:xfrm>
            <a:off x="2980373" y="2606993"/>
            <a:ext cx="1833880" cy="673735"/>
          </a:xfrm>
          <a:prstGeom prst="rect">
            <a:avLst/>
          </a:prstGeom>
          <a:gradFill>
            <a:gsLst>
              <a:gs pos="0">
                <a:schemeClr val="accent3"/>
              </a:gs>
              <a:gs pos="100000">
                <a:schemeClr val="accent3">
                  <a:lumMod val="60000"/>
                  <a:lumOff val="40000"/>
                </a:schemeClr>
              </a:gs>
            </a:gsLst>
            <a:lin ang="0" scaled="0"/>
          </a:gradFill>
          <a:ln>
            <a:noFill/>
          </a:ln>
          <a:effectLst>
            <a:outerShdw blurRad="50800" dist="38100" dir="8100000" algn="tr" rotWithShape="0">
              <a:schemeClr val="accent3">
                <a:lumMod val="75000"/>
                <a:alpha val="20000"/>
              </a:schemeClr>
            </a:outerShdw>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lIns="504190" rIns="504190" numCol="1" spcCol="0" rtlCol="0" fromWordArt="0" anchor="ctr" anchorCtr="0" forceAA="0" compatLnSpc="1">
            <a:normAutofit/>
          </a:bodyPr>
          <a:p>
            <a:pPr lvl="0" algn="ctr">
              <a:buClrTx/>
              <a:buSzTx/>
              <a:buFontTx/>
            </a:pPr>
            <a:r>
              <a:rPr lang="en-US" altLang="zh-CN" b="1">
                <a:solidFill>
                  <a:schemeClr val="lt1">
                    <a:lumMod val="100000"/>
                  </a:schemeClr>
                </a:solidFill>
                <a:latin typeface="+mn-ea"/>
                <a:sym typeface="+mn-ea"/>
              </a:rPr>
              <a:t>03</a:t>
            </a:r>
            <a:endParaRPr lang="zh-CN" altLang="en-US" b="1">
              <a:solidFill>
                <a:schemeClr val="lt1">
                  <a:lumMod val="100000"/>
                </a:schemeClr>
              </a:solidFill>
              <a:latin typeface="+mn-ea"/>
              <a:sym typeface="+mn-ea"/>
            </a:endParaRPr>
          </a:p>
        </p:txBody>
      </p:sp>
      <p:sp>
        <p:nvSpPr>
          <p:cNvPr id="18" name="矩形 17"/>
          <p:cNvSpPr/>
          <p:nvPr>
            <p:custDataLst>
              <p:tags r:id="rId3"/>
            </p:custDataLst>
          </p:nvPr>
        </p:nvSpPr>
        <p:spPr>
          <a:xfrm>
            <a:off x="5731828" y="2606993"/>
            <a:ext cx="1833880" cy="673735"/>
          </a:xfrm>
          <a:prstGeom prst="rect">
            <a:avLst/>
          </a:prstGeom>
          <a:gradFill>
            <a:gsLst>
              <a:gs pos="0">
                <a:schemeClr val="accent5"/>
              </a:gs>
              <a:gs pos="100000">
                <a:schemeClr val="accent5">
                  <a:lumMod val="60000"/>
                  <a:lumOff val="40000"/>
                </a:schemeClr>
              </a:gs>
            </a:gsLst>
            <a:lin ang="0" scaled="0"/>
          </a:gradFill>
          <a:ln>
            <a:noFill/>
          </a:ln>
          <a:effectLst>
            <a:outerShdw blurRad="50800" dist="38100" dir="8100000" algn="tr" rotWithShape="0">
              <a:schemeClr val="accent5">
                <a:lumMod val="75000"/>
                <a:alpha val="20000"/>
              </a:schemeClr>
            </a:outerShdw>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lIns="504190" rIns="504190" numCol="1" spcCol="0" rtlCol="0" fromWordArt="0" anchor="ctr" anchorCtr="0" forceAA="0" compatLnSpc="1">
            <a:normAutofit/>
          </a:bodyPr>
          <a:p>
            <a:pPr lvl="0" algn="ctr">
              <a:buClrTx/>
              <a:buSzTx/>
              <a:buFontTx/>
            </a:pPr>
            <a:r>
              <a:rPr lang="en-US" altLang="zh-CN" b="1">
                <a:solidFill>
                  <a:schemeClr val="lt1">
                    <a:lumMod val="100000"/>
                  </a:schemeClr>
                </a:solidFill>
                <a:latin typeface="+mn-ea"/>
                <a:sym typeface="+mn-ea"/>
              </a:rPr>
              <a:t>05</a:t>
            </a:r>
            <a:endParaRPr lang="en-US" altLang="zh-CN" b="1">
              <a:solidFill>
                <a:schemeClr val="lt1">
                  <a:lumMod val="100000"/>
                </a:schemeClr>
              </a:solidFill>
              <a:latin typeface="+mn-ea"/>
              <a:sym typeface="+mn-ea"/>
            </a:endParaRPr>
          </a:p>
        </p:txBody>
      </p:sp>
      <p:sp>
        <p:nvSpPr>
          <p:cNvPr id="20" name="任意多边形 19"/>
          <p:cNvSpPr/>
          <p:nvPr>
            <p:custDataLst>
              <p:tags r:id="rId4"/>
            </p:custDataLst>
          </p:nvPr>
        </p:nvSpPr>
        <p:spPr>
          <a:xfrm>
            <a:off x="242253" y="2606993"/>
            <a:ext cx="1818525" cy="673735"/>
          </a:xfrm>
          <a:custGeom>
            <a:avLst/>
            <a:gdLst/>
            <a:ahLst/>
            <a:cxnLst>
              <a:cxn ang="3">
                <a:pos x="hc" y="t"/>
              </a:cxn>
              <a:cxn ang="cd2">
                <a:pos x="l" y="vc"/>
              </a:cxn>
              <a:cxn ang="cd4">
                <a:pos x="hc" y="b"/>
              </a:cxn>
              <a:cxn ang="0">
                <a:pos x="r" y="vc"/>
              </a:cxn>
            </a:cxnLst>
            <a:rect l="l" t="t" r="r" b="b"/>
            <a:pathLst>
              <a:path w="2864" h="1061">
                <a:moveTo>
                  <a:pt x="0" y="0"/>
                </a:moveTo>
                <a:lnTo>
                  <a:pt x="2864" y="0"/>
                </a:lnTo>
                <a:lnTo>
                  <a:pt x="2864" y="1061"/>
                </a:lnTo>
                <a:lnTo>
                  <a:pt x="4" y="1061"/>
                </a:lnTo>
                <a:lnTo>
                  <a:pt x="532" y="533"/>
                </a:lnTo>
                <a:lnTo>
                  <a:pt x="0" y="0"/>
                </a:lnTo>
                <a:close/>
              </a:path>
            </a:pathLst>
          </a:custGeom>
          <a:gradFill>
            <a:gsLst>
              <a:gs pos="15000">
                <a:schemeClr val="accent1"/>
              </a:gs>
              <a:gs pos="100000">
                <a:schemeClr val="accent1">
                  <a:lumMod val="60000"/>
                  <a:lumOff val="40000"/>
                </a:schemeClr>
              </a:gs>
            </a:gsLst>
            <a:lin ang="0" scaled="0"/>
          </a:gradFill>
          <a:ln>
            <a:noFill/>
          </a:ln>
          <a:effectLst>
            <a:outerShdw blurRad="50800" dist="38100" dir="8100000" algn="tr" rotWithShape="0">
              <a:schemeClr val="accent1">
                <a:lumMod val="75000"/>
                <a:alpha val="20000"/>
              </a:schemeClr>
            </a:outerShdw>
          </a:effectLst>
        </p:spPr>
        <p:style>
          <a:lnRef idx="2">
            <a:schemeClr val="accent1">
              <a:lumMod val="75000"/>
            </a:schemeClr>
          </a:lnRef>
          <a:fillRef idx="1">
            <a:schemeClr val="accent1"/>
          </a:fillRef>
          <a:effectRef idx="0">
            <a:srgbClr val="FFFFFF"/>
          </a:effectRef>
          <a:fontRef idx="minor">
            <a:schemeClr val="lt1"/>
          </a:fontRef>
        </p:style>
        <p:txBody>
          <a:bodyPr wrap="square" lIns="431800" rIns="504190" rtlCol="0" anchor="ctr">
            <a:normAutofit/>
          </a:bodyPr>
          <a:p>
            <a:pPr algn="ctr"/>
            <a:r>
              <a:rPr lang="en-US" altLang="zh-CN" b="1">
                <a:solidFill>
                  <a:schemeClr val="lt1">
                    <a:lumMod val="100000"/>
                  </a:schemeClr>
                </a:solidFill>
                <a:latin typeface="+mn-ea"/>
              </a:rPr>
              <a:t>01</a:t>
            </a:r>
            <a:endParaRPr lang="zh-CN" altLang="en-US" b="1">
              <a:solidFill>
                <a:schemeClr val="lt1">
                  <a:lumMod val="100000"/>
                </a:schemeClr>
              </a:solidFill>
              <a:latin typeface="+mn-ea"/>
            </a:endParaRPr>
          </a:p>
        </p:txBody>
      </p:sp>
      <p:sp>
        <p:nvSpPr>
          <p:cNvPr id="23" name="平行四边形 22"/>
          <p:cNvSpPr/>
          <p:nvPr>
            <p:custDataLst>
              <p:tags r:id="rId5"/>
            </p:custDataLst>
          </p:nvPr>
        </p:nvSpPr>
        <p:spPr>
          <a:xfrm rot="5400000">
            <a:off x="1516698" y="2735263"/>
            <a:ext cx="630555" cy="458470"/>
          </a:xfrm>
          <a:prstGeom prst="parallelogram">
            <a:avLst>
              <a:gd name="adj" fmla="val 62950"/>
            </a:avLst>
          </a:prstGeom>
          <a:gradFill>
            <a:gsLst>
              <a:gs pos="25000">
                <a:schemeClr val="accent2">
                  <a:lumMod val="85000"/>
                </a:schemeClr>
              </a:gs>
              <a:gs pos="88000">
                <a:schemeClr val="accent2">
                  <a:lumMod val="95000"/>
                  <a:lumOff val="5000"/>
                </a:schemeClr>
              </a:gs>
            </a:gsLst>
            <a:lin ang="0" scaled="0"/>
          </a:gradFill>
          <a:ln>
            <a:noFill/>
          </a:ln>
          <a:effectLst>
            <a:outerShdw blurRad="50800" dist="38100" dir="8100000" algn="tr" rotWithShape="0">
              <a:schemeClr val="accent2">
                <a:lumMod val="75000"/>
                <a:alpha val="20000"/>
              </a:schemeClr>
            </a:outerShdw>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26" name="平行四边形 25"/>
          <p:cNvSpPr/>
          <p:nvPr>
            <p:custDataLst>
              <p:tags r:id="rId6"/>
            </p:custDataLst>
          </p:nvPr>
        </p:nvSpPr>
        <p:spPr>
          <a:xfrm rot="16200000" flipH="1">
            <a:off x="2892743" y="2735263"/>
            <a:ext cx="630555" cy="458470"/>
          </a:xfrm>
          <a:prstGeom prst="parallelogram">
            <a:avLst>
              <a:gd name="adj" fmla="val 62950"/>
            </a:avLst>
          </a:prstGeom>
          <a:gradFill>
            <a:gsLst>
              <a:gs pos="0">
                <a:schemeClr val="accent2">
                  <a:lumMod val="85000"/>
                </a:schemeClr>
              </a:gs>
              <a:gs pos="88000">
                <a:schemeClr val="accent2">
                  <a:lumMod val="90000"/>
                  <a:lumOff val="10000"/>
                </a:schemeClr>
              </a:gs>
            </a:gsLst>
            <a:lin ang="0" scaled="0"/>
          </a:gradFill>
          <a:ln>
            <a:noFill/>
          </a:ln>
          <a:effectLst>
            <a:outerShdw blurRad="50800" dist="38100" dir="8100000" algn="tr" rotWithShape="0">
              <a:schemeClr val="accent2">
                <a:lumMod val="75000"/>
                <a:alpha val="20000"/>
              </a:schemeClr>
            </a:outerShdw>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27" name="平行四边形 26"/>
          <p:cNvSpPr/>
          <p:nvPr>
            <p:custDataLst>
              <p:tags r:id="rId7"/>
            </p:custDataLst>
          </p:nvPr>
        </p:nvSpPr>
        <p:spPr>
          <a:xfrm rot="16200000" flipH="1">
            <a:off x="5642928" y="2735263"/>
            <a:ext cx="630555" cy="458470"/>
          </a:xfrm>
          <a:prstGeom prst="parallelogram">
            <a:avLst>
              <a:gd name="adj" fmla="val 62950"/>
            </a:avLst>
          </a:prstGeom>
          <a:gradFill>
            <a:gsLst>
              <a:gs pos="0">
                <a:schemeClr val="accent4">
                  <a:lumMod val="85000"/>
                </a:schemeClr>
              </a:gs>
              <a:gs pos="88000">
                <a:schemeClr val="accent4">
                  <a:lumMod val="90000"/>
                  <a:lumOff val="10000"/>
                </a:schemeClr>
              </a:gs>
            </a:gsLst>
            <a:lin ang="0" scaled="0"/>
          </a:gradFill>
          <a:ln>
            <a:noFill/>
          </a:ln>
          <a:effectLst>
            <a:outerShdw blurRad="50800" dist="38100" dir="8100000" algn="tr" rotWithShape="0">
              <a:schemeClr val="accent4">
                <a:lumMod val="75000"/>
                <a:alpha val="20000"/>
              </a:schemeClr>
            </a:outerShdw>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28" name="平行四边形 27"/>
          <p:cNvSpPr/>
          <p:nvPr>
            <p:custDataLst>
              <p:tags r:id="rId8"/>
            </p:custDataLst>
          </p:nvPr>
        </p:nvSpPr>
        <p:spPr>
          <a:xfrm rot="5400000">
            <a:off x="4270058" y="2735263"/>
            <a:ext cx="630555" cy="458470"/>
          </a:xfrm>
          <a:prstGeom prst="parallelogram">
            <a:avLst>
              <a:gd name="adj" fmla="val 62950"/>
            </a:avLst>
          </a:prstGeom>
          <a:gradFill>
            <a:gsLst>
              <a:gs pos="25000">
                <a:schemeClr val="accent4">
                  <a:lumMod val="85000"/>
                </a:schemeClr>
              </a:gs>
              <a:gs pos="88000">
                <a:schemeClr val="accent4">
                  <a:lumMod val="95000"/>
                  <a:lumOff val="5000"/>
                </a:schemeClr>
              </a:gs>
            </a:gsLst>
            <a:lin ang="0" scaled="0"/>
          </a:gradFill>
          <a:ln>
            <a:noFill/>
          </a:ln>
          <a:effectLst>
            <a:outerShdw blurRad="50800" dist="38100" dir="8100000" algn="tr" rotWithShape="0">
              <a:schemeClr val="accent4">
                <a:lumMod val="75000"/>
                <a:alpha val="20000"/>
              </a:schemeClr>
            </a:outerShdw>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29" name="平行四边形 28"/>
          <p:cNvSpPr/>
          <p:nvPr>
            <p:custDataLst>
              <p:tags r:id="rId9"/>
            </p:custDataLst>
          </p:nvPr>
        </p:nvSpPr>
        <p:spPr>
          <a:xfrm rot="5400000">
            <a:off x="7021513" y="2735263"/>
            <a:ext cx="630555" cy="458470"/>
          </a:xfrm>
          <a:prstGeom prst="parallelogram">
            <a:avLst>
              <a:gd name="adj" fmla="val 62950"/>
            </a:avLst>
          </a:prstGeom>
          <a:gradFill>
            <a:gsLst>
              <a:gs pos="25000">
                <a:schemeClr val="accent6">
                  <a:lumMod val="85000"/>
                </a:schemeClr>
              </a:gs>
              <a:gs pos="88000">
                <a:schemeClr val="accent6">
                  <a:lumMod val="95000"/>
                  <a:lumOff val="5000"/>
                </a:schemeClr>
              </a:gs>
            </a:gsLst>
            <a:lin ang="0" scaled="0"/>
          </a:gradFill>
          <a:ln>
            <a:noFill/>
          </a:ln>
          <a:effectLst>
            <a:outerShdw blurRad="50800" dist="38100" dir="8100000" algn="tr" rotWithShape="0">
              <a:schemeClr val="accent6">
                <a:lumMod val="75000"/>
                <a:alpha val="20000"/>
              </a:schemeClr>
            </a:outerShdw>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a:sym typeface="+mn-ea"/>
            </a:endParaRPr>
          </a:p>
        </p:txBody>
      </p:sp>
      <p:sp>
        <p:nvSpPr>
          <p:cNvPr id="12" name="矩形 11"/>
          <p:cNvSpPr/>
          <p:nvPr>
            <p:custDataLst>
              <p:tags r:id="rId10"/>
            </p:custDataLst>
          </p:nvPr>
        </p:nvSpPr>
        <p:spPr>
          <a:xfrm>
            <a:off x="4354513" y="2315528"/>
            <a:ext cx="1833880" cy="673735"/>
          </a:xfrm>
          <a:prstGeom prst="rect">
            <a:avLst/>
          </a:prstGeom>
          <a:gradFill>
            <a:gsLst>
              <a:gs pos="0">
                <a:schemeClr val="accent4"/>
              </a:gs>
              <a:gs pos="100000">
                <a:schemeClr val="accent4">
                  <a:lumMod val="60000"/>
                  <a:lumOff val="40000"/>
                </a:schemeClr>
              </a:gs>
            </a:gsLst>
            <a:lin ang="0" scaled="0"/>
          </a:gradFill>
          <a:ln>
            <a:noFill/>
          </a:ln>
          <a:effectLst>
            <a:outerShdw blurRad="50800" dist="38100" dir="8100000" algn="tr" rotWithShape="0">
              <a:schemeClr val="accent4">
                <a:lumMod val="75000"/>
                <a:alpha val="20000"/>
              </a:schemeClr>
            </a:outerShdw>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rmAutofit/>
          </a:bodyPr>
          <a:p>
            <a:pPr lvl="0" algn="ctr">
              <a:buClrTx/>
              <a:buSzTx/>
              <a:buFontTx/>
            </a:pPr>
            <a:r>
              <a:rPr lang="en-US" altLang="zh-CN" b="1">
                <a:solidFill>
                  <a:schemeClr val="lt1">
                    <a:lumMod val="100000"/>
                  </a:schemeClr>
                </a:solidFill>
                <a:latin typeface="+mn-ea"/>
                <a:sym typeface="+mn-ea"/>
              </a:rPr>
              <a:t>04</a:t>
            </a:r>
            <a:endParaRPr lang="en-US" altLang="zh-CN" b="1">
              <a:solidFill>
                <a:schemeClr val="lt1">
                  <a:lumMod val="100000"/>
                </a:schemeClr>
              </a:solidFill>
              <a:latin typeface="+mn-ea"/>
              <a:sym typeface="+mn-ea"/>
            </a:endParaRPr>
          </a:p>
        </p:txBody>
      </p:sp>
      <p:sp>
        <p:nvSpPr>
          <p:cNvPr id="13" name="五边形 12"/>
          <p:cNvSpPr/>
          <p:nvPr>
            <p:custDataLst>
              <p:tags r:id="rId11"/>
            </p:custDataLst>
          </p:nvPr>
        </p:nvSpPr>
        <p:spPr>
          <a:xfrm>
            <a:off x="7107238" y="2315528"/>
            <a:ext cx="1833880" cy="673735"/>
          </a:xfrm>
          <a:prstGeom prst="homePlate">
            <a:avLst>
              <a:gd name="adj" fmla="val 34872"/>
            </a:avLst>
          </a:prstGeom>
          <a:gradFill>
            <a:gsLst>
              <a:gs pos="0">
                <a:schemeClr val="accent6"/>
              </a:gs>
              <a:gs pos="100000">
                <a:schemeClr val="accent6">
                  <a:lumMod val="60000"/>
                  <a:lumOff val="40000"/>
                </a:schemeClr>
              </a:gs>
            </a:gsLst>
            <a:lin ang="0" scaled="0"/>
          </a:gradFill>
          <a:ln>
            <a:noFill/>
          </a:ln>
          <a:effectLst>
            <a:outerShdw blurRad="50800" dist="38100" dir="8100000" algn="tr" rotWithShape="0">
              <a:schemeClr val="accent6">
                <a:lumMod val="75000"/>
                <a:alpha val="20000"/>
              </a:schemeClr>
            </a:outerShdw>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rmAutofit/>
          </a:bodyPr>
          <a:p>
            <a:pPr lvl="0" algn="ctr">
              <a:buClrTx/>
              <a:buSzTx/>
              <a:buFontTx/>
            </a:pPr>
            <a:r>
              <a:rPr lang="en-US" altLang="zh-CN" b="1">
                <a:solidFill>
                  <a:schemeClr val="lt1">
                    <a:lumMod val="100000"/>
                  </a:schemeClr>
                </a:solidFill>
                <a:latin typeface="+mn-ea"/>
                <a:sym typeface="+mn-ea"/>
              </a:rPr>
              <a:t>06</a:t>
            </a:r>
            <a:endParaRPr lang="en-US" altLang="zh-CN" b="1">
              <a:solidFill>
                <a:schemeClr val="lt1">
                  <a:lumMod val="100000"/>
                </a:schemeClr>
              </a:solidFill>
              <a:latin typeface="+mn-ea"/>
              <a:sym typeface="+mn-ea"/>
            </a:endParaRPr>
          </a:p>
        </p:txBody>
      </p:sp>
      <p:sp>
        <p:nvSpPr>
          <p:cNvPr id="10" name="矩形 9"/>
          <p:cNvSpPr/>
          <p:nvPr>
            <p:custDataLst>
              <p:tags r:id="rId12"/>
            </p:custDataLst>
          </p:nvPr>
        </p:nvSpPr>
        <p:spPr>
          <a:xfrm>
            <a:off x="1604328" y="2315528"/>
            <a:ext cx="1833880" cy="673735"/>
          </a:xfrm>
          <a:prstGeom prst="rect">
            <a:avLst/>
          </a:prstGeom>
          <a:gradFill>
            <a:gsLst>
              <a:gs pos="0">
                <a:schemeClr val="accent2"/>
              </a:gs>
              <a:gs pos="100000">
                <a:schemeClr val="accent2">
                  <a:lumMod val="60000"/>
                  <a:lumOff val="40000"/>
                </a:schemeClr>
              </a:gs>
            </a:gsLst>
            <a:lin ang="0" scaled="0"/>
          </a:gradFill>
          <a:ln>
            <a:noFill/>
          </a:ln>
          <a:effectLst>
            <a:outerShdw blurRad="50800" dist="38100" dir="8100000" algn="tr" rotWithShape="0">
              <a:schemeClr val="accent2">
                <a:lumMod val="75000"/>
                <a:alpha val="20000"/>
              </a:schemeClr>
            </a:outerShdw>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rmAutofit/>
          </a:bodyPr>
          <a:p>
            <a:pPr lvl="0" algn="ctr">
              <a:buClrTx/>
              <a:buSzTx/>
              <a:buFontTx/>
            </a:pPr>
            <a:r>
              <a:rPr lang="en-US" altLang="zh-CN" b="1">
                <a:solidFill>
                  <a:schemeClr val="lt1">
                    <a:lumMod val="100000"/>
                  </a:schemeClr>
                </a:solidFill>
                <a:latin typeface="+mn-ea"/>
                <a:sym typeface="+mn-ea"/>
              </a:rPr>
              <a:t>02</a:t>
            </a:r>
            <a:endParaRPr lang="en-US" altLang="zh-CN" b="1">
              <a:solidFill>
                <a:schemeClr val="lt1">
                  <a:lumMod val="100000"/>
                </a:schemeClr>
              </a:solidFill>
              <a:latin typeface="+mn-ea"/>
              <a:sym typeface="+mn-ea"/>
            </a:endParaRPr>
          </a:p>
        </p:txBody>
      </p:sp>
      <p:sp>
        <p:nvSpPr>
          <p:cNvPr id="70" name="标题"/>
          <p:cNvSpPr txBox="1"/>
          <p:nvPr>
            <p:custDataLst>
              <p:tags r:id="rId13"/>
            </p:custDataLst>
          </p:nvPr>
        </p:nvSpPr>
        <p:spPr>
          <a:xfrm>
            <a:off x="242253" y="3356928"/>
            <a:ext cx="1818005" cy="535940"/>
          </a:xfrm>
          <a:prstGeom prst="rect">
            <a:avLst/>
          </a:prstGeom>
          <a:noFill/>
        </p:spPr>
        <p:txBody>
          <a:bodyPr wrap="square" lIns="0" tIns="0" rIns="0" bIns="0" rtlCol="0" anchor="b" anchorCtr="0">
            <a:normAutofit/>
          </a:bodyPr>
          <a:p>
            <a:pPr lvl="0" algn="ctr">
              <a:buClrTx/>
              <a:buSzTx/>
              <a:buFontTx/>
            </a:pPr>
            <a:r>
              <a:rPr lang="zh-CN" altLang="en-US" b="1" spc="300" dirty="0">
                <a:solidFill>
                  <a:schemeClr val="accent1"/>
                </a:solidFill>
                <a:latin typeface="+mj-ea"/>
                <a:ea typeface="+mj-ea"/>
                <a:sym typeface="+mn-ea"/>
              </a:rPr>
              <a:t>采集数据</a:t>
            </a:r>
            <a:endParaRPr lang="zh-CN" altLang="en-US" b="1" spc="300" dirty="0">
              <a:solidFill>
                <a:schemeClr val="accent1"/>
              </a:solidFill>
              <a:latin typeface="+mj-ea"/>
              <a:ea typeface="+mj-ea"/>
              <a:sym typeface="+mn-ea"/>
            </a:endParaRPr>
          </a:p>
        </p:txBody>
      </p:sp>
      <p:sp>
        <p:nvSpPr>
          <p:cNvPr id="35" name="标题"/>
          <p:cNvSpPr txBox="1"/>
          <p:nvPr>
            <p:custDataLst>
              <p:tags r:id="rId14"/>
            </p:custDataLst>
          </p:nvPr>
        </p:nvSpPr>
        <p:spPr>
          <a:xfrm>
            <a:off x="2980373" y="3356928"/>
            <a:ext cx="1818005" cy="535940"/>
          </a:xfrm>
          <a:prstGeom prst="rect">
            <a:avLst/>
          </a:prstGeom>
          <a:noFill/>
        </p:spPr>
        <p:txBody>
          <a:bodyPr wrap="square" lIns="0" tIns="0" rIns="0" bIns="0" rtlCol="0" anchor="b" anchorCtr="0">
            <a:normAutofit lnSpcReduction="10000"/>
          </a:bodyPr>
          <a:p>
            <a:pPr lvl="0" algn="ctr">
              <a:buClrTx/>
              <a:buSzTx/>
              <a:buFontTx/>
            </a:pPr>
            <a:r>
              <a:rPr lang="zh-CN" altLang="en-US" b="1" spc="300" dirty="0">
                <a:solidFill>
                  <a:schemeClr val="accent3"/>
                </a:solidFill>
                <a:latin typeface="+mj-ea"/>
                <a:ea typeface="+mj-ea"/>
                <a:sym typeface="+mn-ea"/>
              </a:rPr>
              <a:t>形成风险监管指标</a:t>
            </a:r>
            <a:endParaRPr lang="zh-CN" altLang="en-US" b="1" spc="300" dirty="0">
              <a:solidFill>
                <a:schemeClr val="accent3"/>
              </a:solidFill>
              <a:latin typeface="+mj-ea"/>
              <a:ea typeface="+mj-ea"/>
              <a:sym typeface="+mn-ea"/>
            </a:endParaRPr>
          </a:p>
        </p:txBody>
      </p:sp>
      <p:sp>
        <p:nvSpPr>
          <p:cNvPr id="37" name="标题"/>
          <p:cNvSpPr txBox="1"/>
          <p:nvPr>
            <p:custDataLst>
              <p:tags r:id="rId15"/>
            </p:custDataLst>
          </p:nvPr>
        </p:nvSpPr>
        <p:spPr>
          <a:xfrm>
            <a:off x="5733098" y="3356928"/>
            <a:ext cx="1818005" cy="535940"/>
          </a:xfrm>
          <a:prstGeom prst="rect">
            <a:avLst/>
          </a:prstGeom>
          <a:noFill/>
        </p:spPr>
        <p:txBody>
          <a:bodyPr wrap="square" lIns="0" tIns="0" rIns="0" bIns="0" rtlCol="0" anchor="b" anchorCtr="0">
            <a:normAutofit lnSpcReduction="10000"/>
          </a:bodyPr>
          <a:p>
            <a:pPr lvl="0" algn="ctr">
              <a:buClrTx/>
              <a:buSzTx/>
              <a:buFontTx/>
            </a:pPr>
            <a:r>
              <a:rPr lang="zh-CN" altLang="en-US" b="1" spc="300" dirty="0">
                <a:solidFill>
                  <a:schemeClr val="accent5"/>
                </a:solidFill>
                <a:latin typeface="+mj-ea"/>
                <a:ea typeface="+mj-ea"/>
                <a:sym typeface="+mn-ea"/>
              </a:rPr>
              <a:t>风险初步评价与早期预警</a:t>
            </a:r>
            <a:endParaRPr lang="zh-CN" altLang="en-US" b="1" spc="300" dirty="0">
              <a:solidFill>
                <a:schemeClr val="accent5"/>
              </a:solidFill>
              <a:latin typeface="+mj-ea"/>
              <a:ea typeface="+mj-ea"/>
              <a:sym typeface="+mn-ea"/>
            </a:endParaRPr>
          </a:p>
        </p:txBody>
      </p:sp>
      <p:sp>
        <p:nvSpPr>
          <p:cNvPr id="40" name="标题"/>
          <p:cNvSpPr txBox="1"/>
          <p:nvPr>
            <p:custDataLst>
              <p:tags r:id="rId16"/>
            </p:custDataLst>
          </p:nvPr>
        </p:nvSpPr>
        <p:spPr>
          <a:xfrm>
            <a:off x="1596708" y="1563688"/>
            <a:ext cx="1818005" cy="535940"/>
          </a:xfrm>
          <a:prstGeom prst="rect">
            <a:avLst/>
          </a:prstGeom>
          <a:noFill/>
        </p:spPr>
        <p:txBody>
          <a:bodyPr wrap="square" lIns="0" tIns="0" rIns="0" bIns="0" rtlCol="0" anchor="b" anchorCtr="0">
            <a:normAutofit lnSpcReduction="10000"/>
          </a:bodyPr>
          <a:p>
            <a:pPr lvl="0" algn="ctr">
              <a:buClrTx/>
              <a:buSzTx/>
              <a:buFontTx/>
            </a:pPr>
            <a:r>
              <a:rPr lang="zh-CN" altLang="en-US" b="1" spc="300" dirty="0">
                <a:solidFill>
                  <a:schemeClr val="accent2"/>
                </a:solidFill>
                <a:latin typeface="+mj-ea"/>
                <a:ea typeface="+mj-ea"/>
                <a:sym typeface="+mn-ea"/>
              </a:rPr>
              <a:t>对有关数据进行核对、整理</a:t>
            </a:r>
            <a:endParaRPr lang="zh-CN" altLang="en-US" b="1" spc="300" dirty="0">
              <a:solidFill>
                <a:schemeClr val="accent2"/>
              </a:solidFill>
              <a:latin typeface="+mj-ea"/>
              <a:ea typeface="+mj-ea"/>
              <a:sym typeface="+mn-ea"/>
            </a:endParaRPr>
          </a:p>
        </p:txBody>
      </p:sp>
      <p:sp>
        <p:nvSpPr>
          <p:cNvPr id="42" name="标题"/>
          <p:cNvSpPr txBox="1"/>
          <p:nvPr>
            <p:custDataLst>
              <p:tags r:id="rId17"/>
            </p:custDataLst>
          </p:nvPr>
        </p:nvSpPr>
        <p:spPr>
          <a:xfrm>
            <a:off x="4427538" y="1591628"/>
            <a:ext cx="1818005" cy="535940"/>
          </a:xfrm>
          <a:prstGeom prst="rect">
            <a:avLst/>
          </a:prstGeom>
          <a:noFill/>
        </p:spPr>
        <p:txBody>
          <a:bodyPr wrap="square" lIns="0" tIns="0" rIns="0" bIns="0" rtlCol="0" anchor="b" anchorCtr="0">
            <a:normAutofit lnSpcReduction="10000"/>
          </a:bodyPr>
          <a:p>
            <a:pPr lvl="0" algn="ctr">
              <a:buClrTx/>
              <a:buSzTx/>
              <a:buFontTx/>
            </a:pPr>
            <a:r>
              <a:rPr lang="zh-CN" altLang="en-US" b="1" spc="300" dirty="0">
                <a:solidFill>
                  <a:schemeClr val="accent4"/>
                </a:solidFill>
                <a:latin typeface="+mj-ea"/>
                <a:ea typeface="+mj-ea"/>
                <a:sym typeface="+mn-ea"/>
              </a:rPr>
              <a:t>风险监测分析和质询</a:t>
            </a:r>
            <a:endParaRPr lang="zh-CN" altLang="en-US" b="1" spc="300" dirty="0">
              <a:solidFill>
                <a:schemeClr val="accent4"/>
              </a:solidFill>
              <a:latin typeface="+mj-ea"/>
              <a:ea typeface="+mj-ea"/>
              <a:sym typeface="+mn-ea"/>
            </a:endParaRPr>
          </a:p>
        </p:txBody>
      </p:sp>
      <p:sp>
        <p:nvSpPr>
          <p:cNvPr id="44" name="标题"/>
          <p:cNvSpPr txBox="1"/>
          <p:nvPr>
            <p:custDataLst>
              <p:tags r:id="rId18"/>
            </p:custDataLst>
          </p:nvPr>
        </p:nvSpPr>
        <p:spPr>
          <a:xfrm>
            <a:off x="7091998" y="1591628"/>
            <a:ext cx="1818005" cy="535940"/>
          </a:xfrm>
          <a:prstGeom prst="rect">
            <a:avLst/>
          </a:prstGeom>
          <a:noFill/>
        </p:spPr>
        <p:txBody>
          <a:bodyPr wrap="square" lIns="0" tIns="0" rIns="0" bIns="0" rtlCol="0" anchor="b" anchorCtr="0">
            <a:normAutofit/>
          </a:bodyPr>
          <a:p>
            <a:pPr lvl="0" algn="ctr">
              <a:buClrTx/>
              <a:buSzTx/>
              <a:buFontTx/>
            </a:pPr>
            <a:r>
              <a:rPr lang="zh-CN" altLang="en-US" b="1" spc="300" dirty="0">
                <a:solidFill>
                  <a:schemeClr val="accent6"/>
                </a:solidFill>
                <a:latin typeface="+mj-ea"/>
                <a:ea typeface="+mj-ea"/>
                <a:sym typeface="+mn-ea"/>
              </a:rPr>
              <a:t>指导现场检查</a:t>
            </a:r>
            <a:endParaRPr lang="zh-CN" altLang="en-US" b="1" spc="300" dirty="0">
              <a:solidFill>
                <a:schemeClr val="accent6"/>
              </a:solidFill>
              <a:latin typeface="+mj-ea"/>
              <a:ea typeface="+mj-ea"/>
              <a:sym typeface="+mn-ea"/>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820715" y="151215"/>
            <a:ext cx="4516120" cy="483870"/>
          </a:xfrm>
          <a:prstGeom prst="rect">
            <a:avLst/>
          </a:prstGeom>
        </p:spPr>
        <p:txBody>
          <a:bodyPr wrap="none" lIns="68580" tIns="34290" rIns="68580" bIns="34290">
            <a:spAutoFit/>
          </a:bodyPr>
          <a:p>
            <a:r>
              <a:rPr lang="zh-CN" altLang="en-US" sz="2700" b="1" dirty="0">
                <a:solidFill>
                  <a:srgbClr val="936419"/>
                </a:solidFill>
                <a:latin typeface="微软雅黑" panose="020B0503020204020204" charset="-122"/>
                <a:ea typeface="微软雅黑" panose="020B0503020204020204" charset="-122"/>
              </a:rPr>
              <a:t>金融风险控制与管理</a:t>
            </a:r>
            <a:r>
              <a:rPr lang="en-US" altLang="zh-CN" sz="2700" b="1" dirty="0">
                <a:solidFill>
                  <a:srgbClr val="936419"/>
                </a:solidFill>
                <a:latin typeface="微软雅黑" panose="020B0503020204020204" charset="-122"/>
                <a:ea typeface="微软雅黑" panose="020B0503020204020204" charset="-122"/>
              </a:rPr>
              <a:t>-</a:t>
            </a:r>
            <a:r>
              <a:rPr lang="zh-CN" altLang="en-US" b="1" dirty="0">
                <a:solidFill>
                  <a:schemeClr val="tx1"/>
                </a:solidFill>
                <a:latin typeface="微软雅黑" panose="020B0503020204020204" charset="-122"/>
                <a:ea typeface="微软雅黑" panose="020B0503020204020204" charset="-122"/>
              </a:rPr>
              <a:t>区块链</a:t>
            </a:r>
            <a:r>
              <a:rPr lang="zh-CN" altLang="en-US" b="1" dirty="0">
                <a:solidFill>
                  <a:schemeClr val="tx1"/>
                </a:solidFill>
                <a:latin typeface="微软雅黑" panose="020B0503020204020204" charset="-122"/>
                <a:ea typeface="微软雅黑" panose="020B0503020204020204" charset="-122"/>
              </a:rPr>
              <a:t>审计</a:t>
            </a:r>
            <a:endParaRPr lang="zh-CN" altLang="en-US" b="1" dirty="0">
              <a:solidFill>
                <a:schemeClr val="tx1"/>
              </a:solidFill>
              <a:latin typeface="微软雅黑" panose="020B0503020204020204" charset="-122"/>
              <a:ea typeface="微软雅黑" panose="020B0503020204020204" charset="-122"/>
            </a:endParaRPr>
          </a:p>
        </p:txBody>
      </p:sp>
      <p:sp>
        <p:nvSpPr>
          <p:cNvPr id="4" name="文本框 3"/>
          <p:cNvSpPr txBox="1"/>
          <p:nvPr>
            <p:custDataLst>
              <p:tags r:id="rId2"/>
            </p:custDataLst>
          </p:nvPr>
        </p:nvSpPr>
        <p:spPr>
          <a:xfrm>
            <a:off x="1773555" y="1564005"/>
            <a:ext cx="2597150" cy="957580"/>
          </a:xfrm>
          <a:prstGeom prst="rect">
            <a:avLst/>
          </a:prstGeom>
          <a:ln>
            <a:noFill/>
            <a:prstDash val="sysDash"/>
          </a:ln>
        </p:spPr>
        <p:txBody>
          <a:bodyPr vert="horz" wrap="square" lIns="90170" tIns="46990" rIns="90170" bIns="46990" rtlCol="0" anchor="t" anchorCtr="0">
            <a:noAutofit/>
          </a:bodyPr>
          <a:lstStyle>
            <a:lvl1pPr marL="228600" marR="0" lvl="0" indent="-228600" fontAlgn="auto">
              <a:lnSpc>
                <a:spcPct val="130000"/>
              </a:lnSpc>
              <a:spcBef>
                <a:spcPts val="0"/>
              </a:spcBef>
              <a:spcAft>
                <a:spcPts val="1000"/>
              </a:spcAft>
              <a:buFont typeface="Arial" panose="020B0604020202020204" pitchFamily="34" charset="0"/>
              <a:buChar char="●"/>
              <a:defRPr kumimoji="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lvl="0" algn="l">
              <a:buClrTx/>
              <a:buSzTx/>
              <a:buNone/>
            </a:pPr>
            <a:r>
              <a:rPr lang="zh-CN" altLang="en-US" sz="1200" spc="130" dirty="0">
                <a:ln>
                  <a:noFill/>
                  <a:prstDash val="sysDot"/>
                </a:ln>
                <a:latin typeface="+mn-ea"/>
                <a:ea typeface="+mn-ea"/>
                <a:sym typeface="思源黑体 CN Normal" panose="020B0400000000000000" charset="-122"/>
              </a:rPr>
              <a:t>实时审计系统通过标准的数据传输接口，与被审计里位的财务处理系统互连，企业经营活动中发生的每一笔交易数据实时传输到区块链网络上，上传的交易数据经过全网节点的批准，存简到区块链上。去中心化的分布式存储结构使得审计人员实时掌握被审计单位经营活动的一举—动。利用区块链技木的信息不可篡改的特性，可防止被审计单位篡改会计资料，保证被审计单位的数据资料真实可靠。</a:t>
            </a:r>
            <a:endParaRPr lang="zh-CN" altLang="en-US" sz="1200" spc="130" dirty="0">
              <a:ln>
                <a:noFill/>
                <a:prstDash val="sysDot"/>
              </a:ln>
              <a:latin typeface="+mn-ea"/>
              <a:ea typeface="+mn-ea"/>
              <a:sym typeface="思源黑体 CN Normal" panose="020B0400000000000000" charset="-122"/>
            </a:endParaRPr>
          </a:p>
        </p:txBody>
      </p:sp>
      <p:sp>
        <p:nvSpPr>
          <p:cNvPr id="32" name="矩形 31"/>
          <p:cNvSpPr/>
          <p:nvPr>
            <p:custDataLst>
              <p:tags r:id="rId3"/>
            </p:custDataLst>
          </p:nvPr>
        </p:nvSpPr>
        <p:spPr bwMode="auto">
          <a:xfrm>
            <a:off x="1818323" y="1093788"/>
            <a:ext cx="2553335" cy="393065"/>
          </a:xfrm>
          <a:prstGeom prst="rect">
            <a:avLst/>
          </a:prstGeom>
          <a:noFill/>
          <a:ln>
            <a:noFill/>
          </a:ln>
        </p:spPr>
        <p:txBody>
          <a:bodyPr wrap="square" lIns="90170" tIns="46990" rIns="90170" bIns="0" rtlCol="0" anchor="b" anchorCtr="0">
            <a:normAutofit fontScale="60000"/>
          </a:bodyPr>
          <a:lstStyle/>
          <a:p>
            <a:pPr lvl="0" algn="l">
              <a:buClrTx/>
              <a:buSzTx/>
              <a:buFontTx/>
            </a:pPr>
            <a:r>
              <a:rPr lang="zh-CN" altLang="en-US" b="1" spc="100" dirty="0">
                <a:solidFill>
                  <a:schemeClr val="accent1"/>
                </a:solidFill>
                <a:uFillTx/>
                <a:latin typeface="+mj-ea"/>
                <a:ea typeface="+mj-ea"/>
                <a:cs typeface="微软雅黑" panose="020B0503020204020204" charset="-122"/>
                <a:sym typeface="思源黑体 CN Normal" panose="020B0400000000000000" charset="-122"/>
              </a:rPr>
              <a:t>利用区块链技术实现数据资料实时获取、处理和存储</a:t>
            </a:r>
            <a:endParaRPr lang="zh-CN" altLang="en-US" b="1" spc="100" dirty="0">
              <a:solidFill>
                <a:schemeClr val="accent1"/>
              </a:solidFill>
              <a:uFillTx/>
              <a:latin typeface="+mj-ea"/>
              <a:ea typeface="+mj-ea"/>
              <a:cs typeface="微软雅黑" panose="020B0503020204020204" charset="-122"/>
              <a:sym typeface="思源黑体 CN Normal" panose="020B0400000000000000" charset="-122"/>
            </a:endParaRPr>
          </a:p>
        </p:txBody>
      </p:sp>
      <p:sp>
        <p:nvSpPr>
          <p:cNvPr id="33" name="矩形 32"/>
          <p:cNvSpPr/>
          <p:nvPr>
            <p:custDataLst>
              <p:tags r:id="rId4"/>
            </p:custDataLst>
          </p:nvPr>
        </p:nvSpPr>
        <p:spPr bwMode="auto">
          <a:xfrm>
            <a:off x="5280978" y="1093788"/>
            <a:ext cx="2553335" cy="393065"/>
          </a:xfrm>
          <a:prstGeom prst="rect">
            <a:avLst/>
          </a:prstGeom>
          <a:noFill/>
          <a:ln>
            <a:noFill/>
          </a:ln>
        </p:spPr>
        <p:txBody>
          <a:bodyPr wrap="square" lIns="90170" tIns="46990" rIns="90170" bIns="0" rtlCol="0" anchor="b" anchorCtr="0">
            <a:normAutofit fontScale="60000"/>
          </a:bodyPr>
          <a:lstStyle/>
          <a:p>
            <a:pPr lvl="0" algn="l">
              <a:buClrTx/>
              <a:buSzTx/>
              <a:buFontTx/>
            </a:pPr>
            <a:r>
              <a:rPr lang="zh-CN" altLang="en-US" b="1" spc="100" dirty="0">
                <a:solidFill>
                  <a:schemeClr val="accent2"/>
                </a:solidFill>
                <a:uFillTx/>
                <a:latin typeface="+mj-ea"/>
                <a:ea typeface="+mj-ea"/>
                <a:cs typeface="微软雅黑" panose="020B0503020204020204" charset="-122"/>
                <a:sym typeface="思源黑体 CN Normal" panose="020B0400000000000000" charset="-122"/>
              </a:rPr>
              <a:t>利用区块链应用平台在线实时进行经营风险评价和审计异常预警</a:t>
            </a:r>
            <a:endParaRPr lang="zh-CN" altLang="en-US" b="1" spc="100" dirty="0">
              <a:solidFill>
                <a:schemeClr val="accent2"/>
              </a:solidFill>
              <a:uFillTx/>
              <a:latin typeface="+mj-ea"/>
              <a:ea typeface="+mj-ea"/>
              <a:cs typeface="微软雅黑" panose="020B0503020204020204" charset="-122"/>
              <a:sym typeface="思源黑体 CN Normal" panose="020B0400000000000000" charset="-122"/>
            </a:endParaRPr>
          </a:p>
        </p:txBody>
      </p:sp>
      <p:sp>
        <p:nvSpPr>
          <p:cNvPr id="34" name="矩形 33"/>
          <p:cNvSpPr/>
          <p:nvPr>
            <p:custDataLst>
              <p:tags r:id="rId5"/>
            </p:custDataLst>
          </p:nvPr>
        </p:nvSpPr>
        <p:spPr bwMode="auto">
          <a:xfrm>
            <a:off x="1225868" y="1093788"/>
            <a:ext cx="629285" cy="392430"/>
          </a:xfrm>
          <a:prstGeom prst="rect">
            <a:avLst/>
          </a:prstGeom>
          <a:noFill/>
          <a:ln>
            <a:noFill/>
          </a:ln>
        </p:spPr>
        <p:txBody>
          <a:bodyPr wrap="square" lIns="90170" tIns="46990" rIns="90170" bIns="0" rtlCol="0" anchor="b" anchorCtr="0">
            <a:normAutofit/>
          </a:bodyPr>
          <a:lstStyle/>
          <a:p>
            <a:pPr lvl="0" algn="ctr">
              <a:buClrTx/>
              <a:buSzTx/>
              <a:buFontTx/>
            </a:pPr>
            <a:r>
              <a:rPr lang="zh-CN" altLang="en-US" sz="2000" b="1" spc="100" dirty="0">
                <a:solidFill>
                  <a:schemeClr val="accent1"/>
                </a:solidFill>
                <a:uFillTx/>
                <a:latin typeface="+mj-lt"/>
                <a:ea typeface="微软雅黑" panose="020B0503020204020204" charset="-122"/>
                <a:cs typeface="微软雅黑" panose="020B0503020204020204" charset="-122"/>
                <a:sym typeface="思源黑体 CN Normal" panose="020B0400000000000000" charset="-122"/>
              </a:rPr>
              <a:t>01</a:t>
            </a:r>
            <a:endParaRPr lang="zh-CN" altLang="en-US" sz="2000" b="1" spc="100" dirty="0">
              <a:solidFill>
                <a:schemeClr val="accent1"/>
              </a:solidFill>
              <a:uFillTx/>
              <a:latin typeface="+mj-lt"/>
              <a:ea typeface="微软雅黑" panose="020B0503020204020204" charset="-122"/>
              <a:cs typeface="微软雅黑" panose="020B0503020204020204" charset="-122"/>
              <a:sym typeface="思源黑体 CN Normal" panose="020B0400000000000000" charset="-122"/>
            </a:endParaRPr>
          </a:p>
        </p:txBody>
      </p:sp>
      <p:sp>
        <p:nvSpPr>
          <p:cNvPr id="35" name="矩形 34"/>
          <p:cNvSpPr/>
          <p:nvPr>
            <p:custDataLst>
              <p:tags r:id="rId6"/>
            </p:custDataLst>
          </p:nvPr>
        </p:nvSpPr>
        <p:spPr bwMode="auto">
          <a:xfrm>
            <a:off x="4651693" y="1093788"/>
            <a:ext cx="629285" cy="392430"/>
          </a:xfrm>
          <a:prstGeom prst="rect">
            <a:avLst/>
          </a:prstGeom>
          <a:noFill/>
          <a:ln>
            <a:noFill/>
          </a:ln>
        </p:spPr>
        <p:txBody>
          <a:bodyPr wrap="square" lIns="90170" tIns="46990" rIns="90170" bIns="0" rtlCol="0" anchor="b" anchorCtr="0">
            <a:normAutofit/>
          </a:bodyPr>
          <a:lstStyle/>
          <a:p>
            <a:pPr lvl="0" algn="ctr">
              <a:buClrTx/>
              <a:buSzTx/>
              <a:buFontTx/>
            </a:pPr>
            <a:r>
              <a:rPr lang="zh-CN" altLang="en-US" sz="2000" b="1" spc="100">
                <a:solidFill>
                  <a:schemeClr val="accent2"/>
                </a:solidFill>
                <a:uFillTx/>
                <a:latin typeface="+mj-lt"/>
                <a:ea typeface="微软雅黑" panose="020B0503020204020204" charset="-122"/>
                <a:cs typeface="微软雅黑" panose="020B0503020204020204" charset="-122"/>
                <a:sym typeface="思源黑体 CN Normal" panose="020B0400000000000000" charset="-122"/>
              </a:rPr>
              <a:t>02</a:t>
            </a:r>
            <a:endParaRPr lang="zh-CN" altLang="en-US" sz="2000" b="1" spc="100">
              <a:solidFill>
                <a:schemeClr val="accent2"/>
              </a:solidFill>
              <a:uFillTx/>
              <a:latin typeface="+mj-lt"/>
              <a:ea typeface="微软雅黑" panose="020B0503020204020204" charset="-122"/>
              <a:cs typeface="微软雅黑" panose="020B0503020204020204" charset="-122"/>
              <a:sym typeface="思源黑体 CN Normal" panose="020B0400000000000000" charset="-122"/>
            </a:endParaRPr>
          </a:p>
        </p:txBody>
      </p:sp>
      <p:sp>
        <p:nvSpPr>
          <p:cNvPr id="2" name="文本框 1"/>
          <p:cNvSpPr txBox="1"/>
          <p:nvPr>
            <p:custDataLst>
              <p:tags r:id="rId7"/>
            </p:custDataLst>
          </p:nvPr>
        </p:nvSpPr>
        <p:spPr>
          <a:xfrm>
            <a:off x="5280978" y="1563688"/>
            <a:ext cx="2553335" cy="957580"/>
          </a:xfrm>
          <a:prstGeom prst="rect">
            <a:avLst/>
          </a:prstGeom>
          <a:ln>
            <a:noFill/>
            <a:prstDash val="sysDash"/>
          </a:ln>
        </p:spPr>
        <p:txBody>
          <a:bodyPr vert="horz" wrap="square" lIns="90170" tIns="46990" rIns="90170" bIns="46990" rtlCol="0" anchor="t" anchorCtr="0">
            <a:noAutofit/>
          </a:bodyPr>
          <a:lstStyle>
            <a:lvl1pPr marL="228600" marR="0" lvl="0" indent="-228600" fontAlgn="auto">
              <a:lnSpc>
                <a:spcPct val="130000"/>
              </a:lnSpc>
              <a:spcBef>
                <a:spcPts val="0"/>
              </a:spcBef>
              <a:spcAft>
                <a:spcPts val="1000"/>
              </a:spcAft>
              <a:buFont typeface="Arial" panose="020B0604020202020204" pitchFamily="34" charset="0"/>
              <a:buChar char="●"/>
              <a:defRPr kumimoji="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lumMod val="65000"/>
                    <a:lumOff val="35000"/>
                  </a:schemeClr>
                </a:solidFill>
                <a:uFillTx/>
                <a:latin typeface="Arial" panose="020B0604020202020204" pitchFamily="34" charset="0"/>
                <a:ea typeface="微软雅黑" panose="020B0503020204020204" charset="-122"/>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lvl="0" algn="l">
              <a:buClrTx/>
              <a:buSzTx/>
              <a:buNone/>
            </a:pPr>
            <a:r>
              <a:rPr lang="zh-CN" altLang="en-US" sz="1200" spc="130" dirty="0">
                <a:ln>
                  <a:noFill/>
                  <a:prstDash val="sysDot"/>
                </a:ln>
                <a:latin typeface="+mn-ea"/>
                <a:ea typeface="+mn-ea"/>
                <a:sym typeface="思源黑体 CN Normal" panose="020B0400000000000000" charset="-122"/>
              </a:rPr>
              <a:t>实时审计针对企业经营活动的真实数据，通过数据的分析挖掘、审计模型的预测及知识库客观评价，从而及时发现审计疑点或审计线索。</a:t>
            </a:r>
            <a:endParaRPr lang="zh-CN" altLang="en-US" sz="1200" spc="130" dirty="0">
              <a:ln>
                <a:noFill/>
                <a:prstDash val="sysDot"/>
              </a:ln>
              <a:latin typeface="+mn-ea"/>
              <a:ea typeface="+mn-ea"/>
              <a:sym typeface="思源黑体 CN Normal" panose="020B0400000000000000" charset="-122"/>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820715" y="151215"/>
            <a:ext cx="4744720" cy="483870"/>
          </a:xfrm>
          <a:prstGeom prst="rect">
            <a:avLst/>
          </a:prstGeom>
        </p:spPr>
        <p:txBody>
          <a:bodyPr wrap="none" lIns="68580" tIns="34290" rIns="68580" bIns="34290">
            <a:spAutoFit/>
          </a:bodyPr>
          <a:p>
            <a:r>
              <a:rPr lang="zh-CN" altLang="en-US" sz="2700" b="1" dirty="0">
                <a:solidFill>
                  <a:srgbClr val="936419"/>
                </a:solidFill>
                <a:latin typeface="微软雅黑" panose="020B0503020204020204" charset="-122"/>
                <a:ea typeface="微软雅黑" panose="020B0503020204020204" charset="-122"/>
              </a:rPr>
              <a:t>金融风险控制与管理</a:t>
            </a:r>
            <a:r>
              <a:rPr lang="en-US" altLang="zh-CN" sz="2700" b="1" dirty="0">
                <a:solidFill>
                  <a:srgbClr val="936419"/>
                </a:solidFill>
                <a:latin typeface="微软雅黑" panose="020B0503020204020204" charset="-122"/>
                <a:ea typeface="微软雅黑" panose="020B0503020204020204" charset="-122"/>
              </a:rPr>
              <a:t>-</a:t>
            </a:r>
            <a:r>
              <a:rPr lang="zh-CN" altLang="en-US" b="1" dirty="0">
                <a:solidFill>
                  <a:schemeClr val="tx1"/>
                </a:solidFill>
                <a:latin typeface="微软雅黑" panose="020B0503020204020204" charset="-122"/>
                <a:ea typeface="微软雅黑" panose="020B0503020204020204" charset="-122"/>
              </a:rPr>
              <a:t>大数据</a:t>
            </a:r>
            <a:r>
              <a:rPr lang="zh-CN" altLang="en-US" b="1" dirty="0">
                <a:solidFill>
                  <a:schemeClr val="tx1"/>
                </a:solidFill>
                <a:latin typeface="微软雅黑" panose="020B0503020204020204" charset="-122"/>
                <a:ea typeface="微软雅黑" panose="020B0503020204020204" charset="-122"/>
              </a:rPr>
              <a:t>反洗钱</a:t>
            </a:r>
            <a:endParaRPr lang="zh-CN" altLang="en-US" b="1" dirty="0">
              <a:solidFill>
                <a:schemeClr val="tx1"/>
              </a:solidFill>
              <a:latin typeface="微软雅黑" panose="020B0503020204020204" charset="-122"/>
              <a:ea typeface="微软雅黑" panose="020B0503020204020204" charset="-122"/>
            </a:endParaRPr>
          </a:p>
        </p:txBody>
      </p:sp>
      <p:sp>
        <p:nvSpPr>
          <p:cNvPr id="100" name="文本框 99"/>
          <p:cNvSpPr txBox="1"/>
          <p:nvPr/>
        </p:nvSpPr>
        <p:spPr>
          <a:xfrm>
            <a:off x="820420" y="807720"/>
            <a:ext cx="5080000" cy="368300"/>
          </a:xfrm>
          <a:prstGeom prst="rect">
            <a:avLst/>
          </a:prstGeom>
          <a:noFill/>
          <a:ln w="9525">
            <a:noFill/>
          </a:ln>
        </p:spPr>
        <p:txBody>
          <a:bodyPr>
            <a:spAutoFit/>
          </a:bodyPr>
          <a:p>
            <a:pPr indent="0"/>
            <a:r>
              <a:rPr lang="zh-CN" b="0">
                <a:ea typeface="宋体" panose="02010600030101010101" pitchFamily="2" charset="-122"/>
              </a:rPr>
              <a:t>大数据技术可带来的优势</a:t>
            </a:r>
            <a:endParaRPr lang="zh-CN" altLang="en-US" b="0">
              <a:ea typeface="宋体" panose="02010600030101010101" pitchFamily="2" charset="-122"/>
            </a:endParaRPr>
          </a:p>
        </p:txBody>
      </p:sp>
      <p:sp>
        <p:nvSpPr>
          <p:cNvPr id="148" name="任意多边形 147"/>
          <p:cNvSpPr/>
          <p:nvPr>
            <p:custDataLst>
              <p:tags r:id="rId2"/>
            </p:custDataLst>
          </p:nvPr>
        </p:nvSpPr>
        <p:spPr>
          <a:xfrm>
            <a:off x="5580644" y="3467244"/>
            <a:ext cx="2853927" cy="500255"/>
          </a:xfrm>
          <a:custGeom>
            <a:avLst/>
            <a:gdLst>
              <a:gd name="adj" fmla="val 16667"/>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4797" h="795">
                <a:moveTo>
                  <a:pt x="0" y="0"/>
                </a:moveTo>
                <a:lnTo>
                  <a:pt x="4400" y="0"/>
                </a:lnTo>
                <a:lnTo>
                  <a:pt x="4797" y="398"/>
                </a:lnTo>
                <a:lnTo>
                  <a:pt x="4400" y="795"/>
                </a:lnTo>
                <a:lnTo>
                  <a:pt x="0" y="795"/>
                </a:lnTo>
                <a:lnTo>
                  <a:pt x="0" y="0"/>
                </a:lnTo>
                <a:close/>
              </a:path>
            </a:pathLst>
          </a:custGeom>
          <a:gradFill>
            <a:gsLst>
              <a:gs pos="0">
                <a:schemeClr val="accent4">
                  <a:lumMod val="10000"/>
                  <a:lumOff val="90000"/>
                </a:schemeClr>
              </a:gs>
              <a:gs pos="100000">
                <a:schemeClr val="accent4">
                  <a:lumMod val="10000"/>
                  <a:lumOff val="9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rIns="356785" numCol="1" spcCol="0" rtlCol="0" fromWordArt="0" anchor="ctr" anchorCtr="0" forceAA="0" compatLnSpc="1">
            <a:normAutofit/>
          </a:bodyPr>
          <a:p>
            <a:pPr lvl="0" algn="r">
              <a:buClrTx/>
              <a:buSzTx/>
              <a:buFontTx/>
            </a:pPr>
            <a:r>
              <a:rPr lang="en-US" altLang="zh-CN" sz="1785" b="1">
                <a:solidFill>
                  <a:schemeClr val="accent4"/>
                </a:solidFill>
                <a:latin typeface="+mj-ea"/>
                <a:ea typeface="+mj-ea"/>
                <a:sym typeface="+mn-ea"/>
              </a:rPr>
              <a:t>数据监测的智能化</a:t>
            </a:r>
            <a:endParaRPr lang="en-US" altLang="zh-CN" sz="1785" b="1">
              <a:solidFill>
                <a:schemeClr val="accent4"/>
              </a:solidFill>
              <a:latin typeface="+mj-ea"/>
              <a:ea typeface="+mj-ea"/>
              <a:sym typeface="+mn-ea"/>
            </a:endParaRPr>
          </a:p>
        </p:txBody>
      </p:sp>
      <p:cxnSp>
        <p:nvCxnSpPr>
          <p:cNvPr id="20" name="直接连接符 19"/>
          <p:cNvCxnSpPr/>
          <p:nvPr>
            <p:custDataLst>
              <p:tags r:id="rId3"/>
            </p:custDataLst>
          </p:nvPr>
        </p:nvCxnSpPr>
        <p:spPr>
          <a:xfrm>
            <a:off x="4614743" y="535562"/>
            <a:ext cx="0" cy="4012735"/>
          </a:xfrm>
          <a:prstGeom prst="line">
            <a:avLst/>
          </a:prstGeom>
          <a:ln w="19050">
            <a:gradFill>
              <a:gsLst>
                <a:gs pos="100000">
                  <a:schemeClr val="bg1">
                    <a:lumMod val="75000"/>
                    <a:alpha val="0"/>
                  </a:schemeClr>
                </a:gs>
                <a:gs pos="0">
                  <a:schemeClr val="bg1">
                    <a:lumMod val="75000"/>
                    <a:alpha val="0"/>
                  </a:schemeClr>
                </a:gs>
                <a:gs pos="50000">
                  <a:schemeClr val="bg1">
                    <a:lumMod val="75000"/>
                  </a:schemeClr>
                </a:gs>
              </a:gsLst>
              <a:lin ang="5400000" scaled="1"/>
            </a:gradFill>
          </a:ln>
          <a:effectLst>
            <a:outerShdw blurRad="63500" dist="12700" algn="l" rotWithShape="0">
              <a:schemeClr val="tx1">
                <a:lumMod val="50000"/>
                <a:lumOff val="50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16" name="梯形 15"/>
          <p:cNvSpPr/>
          <p:nvPr>
            <p:custDataLst>
              <p:tags r:id="rId4"/>
            </p:custDataLst>
          </p:nvPr>
        </p:nvSpPr>
        <p:spPr>
          <a:xfrm rot="16200000">
            <a:off x="4217686" y="3615118"/>
            <a:ext cx="596530" cy="205136"/>
          </a:xfrm>
          <a:prstGeom prst="trapezoid">
            <a:avLst>
              <a:gd name="adj" fmla="val 39864"/>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71105" rtlCol="0" anchor="ctr">
            <a:normAutofit fontScale="25000" lnSpcReduction="20000"/>
          </a:bodyPr>
          <a:p>
            <a:pPr algn="ctr"/>
            <a:endParaRPr lang="zh-CN" altLang="en-US" sz="1785"/>
          </a:p>
        </p:txBody>
      </p:sp>
      <p:sp>
        <p:nvSpPr>
          <p:cNvPr id="19" name="左箭头 18"/>
          <p:cNvSpPr/>
          <p:nvPr>
            <p:custDataLst>
              <p:tags r:id="rId5"/>
            </p:custDataLst>
          </p:nvPr>
        </p:nvSpPr>
        <p:spPr>
          <a:xfrm flipH="1">
            <a:off x="4414012" y="3358384"/>
            <a:ext cx="1487550" cy="717976"/>
          </a:xfrm>
          <a:prstGeom prst="leftArrow">
            <a:avLst>
              <a:gd name="adj1" fmla="val 58647"/>
              <a:gd name="adj2" fmla="val 51497"/>
            </a:avLst>
          </a:prstGeom>
          <a:gradFill>
            <a:gsLst>
              <a:gs pos="100000">
                <a:schemeClr val="accent4"/>
              </a:gs>
              <a:gs pos="0">
                <a:srgbClr val="5F8CFF">
                  <a:alpha val="100000"/>
                </a:srgbClr>
              </a:gs>
              <a:gs pos="0">
                <a:schemeClr val="accent4">
                  <a:lumMod val="60000"/>
                  <a:lumOff val="40000"/>
                </a:schemeClr>
              </a:gs>
            </a:gsLst>
            <a:lin ang="5400000" scaled="0"/>
          </a:gradFill>
          <a:ln w="6350" cap="rnd">
            <a:solidFill>
              <a:schemeClr val="accent4"/>
            </a:solidFill>
            <a:round/>
          </a:ln>
          <a:effectLst>
            <a:outerShdw blurRad="190500" dist="63500" dir="5400000" algn="t" rotWithShape="0">
              <a:schemeClr val="accent4">
                <a:lumMod val="60000"/>
                <a:lumOff val="40000"/>
                <a:alpha val="8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tIns="53486" bIns="35867" rtlCol="0" anchor="ctr">
            <a:normAutofit/>
          </a:bodyPr>
          <a:p>
            <a:pPr algn="ctr"/>
            <a:r>
              <a:rPr lang="en-US" altLang="zh-CN" sz="1785" b="1">
                <a:solidFill>
                  <a:srgbClr val="FFFFFF"/>
                </a:solidFill>
                <a:latin typeface="+mj-ea"/>
                <a:ea typeface="+mj-ea"/>
              </a:rPr>
              <a:t>04</a:t>
            </a:r>
            <a:endParaRPr lang="en-US" altLang="zh-CN" sz="1785" b="1">
              <a:solidFill>
                <a:srgbClr val="FFFFFF"/>
              </a:solidFill>
              <a:latin typeface="+mj-ea"/>
              <a:ea typeface="+mj-ea"/>
            </a:endParaRPr>
          </a:p>
        </p:txBody>
      </p:sp>
      <p:sp>
        <p:nvSpPr>
          <p:cNvPr id="126" name="任意多边形 125"/>
          <p:cNvSpPr/>
          <p:nvPr>
            <p:custDataLst>
              <p:tags r:id="rId6"/>
            </p:custDataLst>
          </p:nvPr>
        </p:nvSpPr>
        <p:spPr>
          <a:xfrm>
            <a:off x="5612736" y="1940051"/>
            <a:ext cx="2853655" cy="500255"/>
          </a:xfrm>
          <a:custGeom>
            <a:avLst/>
            <a:gdLst>
              <a:gd name="adj" fmla="val 16667"/>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4797" h="795">
                <a:moveTo>
                  <a:pt x="0" y="0"/>
                </a:moveTo>
                <a:lnTo>
                  <a:pt x="4400" y="0"/>
                </a:lnTo>
                <a:lnTo>
                  <a:pt x="4797" y="398"/>
                </a:lnTo>
                <a:lnTo>
                  <a:pt x="4400" y="795"/>
                </a:lnTo>
                <a:lnTo>
                  <a:pt x="0" y="795"/>
                </a:lnTo>
                <a:lnTo>
                  <a:pt x="0" y="0"/>
                </a:lnTo>
                <a:close/>
              </a:path>
            </a:pathLst>
          </a:custGeom>
          <a:gradFill>
            <a:gsLst>
              <a:gs pos="0">
                <a:schemeClr val="accent2">
                  <a:lumMod val="10000"/>
                  <a:lumOff val="90000"/>
                </a:schemeClr>
              </a:gs>
              <a:gs pos="100000">
                <a:schemeClr val="accent2">
                  <a:lumMod val="10000"/>
                  <a:lumOff val="9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rIns="356785" numCol="1" spcCol="0" rtlCol="0" fromWordArt="0" anchor="ctr" anchorCtr="0" forceAA="0" compatLnSpc="1">
            <a:normAutofit fontScale="90000"/>
          </a:bodyPr>
          <a:p>
            <a:pPr lvl="0" algn="r">
              <a:buClrTx/>
              <a:buSzTx/>
              <a:buFontTx/>
            </a:pPr>
            <a:r>
              <a:rPr lang="zh-CN" altLang="en-US" sz="1785" b="1">
                <a:solidFill>
                  <a:schemeClr val="accent2"/>
                </a:solidFill>
                <a:latin typeface="+mj-ea"/>
                <a:ea typeface="+mj-ea"/>
                <a:sym typeface="+mn-ea"/>
              </a:rPr>
              <a:t>多元化数据源的有效整合</a:t>
            </a:r>
            <a:endParaRPr lang="zh-CN" altLang="en-US" sz="1785" b="1">
              <a:solidFill>
                <a:schemeClr val="accent2"/>
              </a:solidFill>
              <a:latin typeface="+mj-ea"/>
              <a:ea typeface="+mj-ea"/>
              <a:sym typeface="+mn-ea"/>
            </a:endParaRPr>
          </a:p>
        </p:txBody>
      </p:sp>
      <p:sp>
        <p:nvSpPr>
          <p:cNvPr id="147" name="五边形 146"/>
          <p:cNvSpPr/>
          <p:nvPr>
            <p:custDataLst>
              <p:tags r:id="rId7"/>
            </p:custDataLst>
          </p:nvPr>
        </p:nvSpPr>
        <p:spPr>
          <a:xfrm flipH="1">
            <a:off x="668708" y="2689489"/>
            <a:ext cx="3019149" cy="500255"/>
          </a:xfrm>
          <a:prstGeom prst="homePlate">
            <a:avLst/>
          </a:prstGeom>
          <a:gradFill>
            <a:gsLst>
              <a:gs pos="0">
                <a:schemeClr val="accent3">
                  <a:lumMod val="10000"/>
                  <a:lumOff val="90000"/>
                </a:schemeClr>
              </a:gs>
              <a:gs pos="100000">
                <a:schemeClr val="accent3">
                  <a:lumMod val="10000"/>
                  <a:lumOff val="9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285680" numCol="1" spcCol="0" rtlCol="0" fromWordArt="0" anchor="ctr" anchorCtr="0" forceAA="0" compatLnSpc="1">
            <a:normAutofit/>
          </a:bodyPr>
          <a:p>
            <a:pPr lvl="0" algn="l">
              <a:buClrTx/>
              <a:buSzTx/>
              <a:buFontTx/>
            </a:pPr>
            <a:r>
              <a:rPr lang="zh-CN" altLang="en-US" sz="1785" b="1">
                <a:solidFill>
                  <a:schemeClr val="accent3"/>
                </a:solidFill>
                <a:sym typeface="+mn-ea"/>
              </a:rPr>
              <a:t>数据分析平台的优化</a:t>
            </a:r>
            <a:endParaRPr lang="zh-CN" altLang="en-US" sz="1785" b="1">
              <a:solidFill>
                <a:schemeClr val="accent3"/>
              </a:solidFill>
              <a:sym typeface="+mn-ea"/>
            </a:endParaRPr>
          </a:p>
        </p:txBody>
      </p:sp>
      <p:sp>
        <p:nvSpPr>
          <p:cNvPr id="127" name="五边形 126"/>
          <p:cNvSpPr/>
          <p:nvPr>
            <p:custDataLst>
              <p:tags r:id="rId8"/>
            </p:custDataLst>
          </p:nvPr>
        </p:nvSpPr>
        <p:spPr>
          <a:xfrm flipH="1">
            <a:off x="668708" y="1178657"/>
            <a:ext cx="3019149" cy="500255"/>
          </a:xfrm>
          <a:prstGeom prst="homePlate">
            <a:avLst/>
          </a:prstGeom>
          <a:gradFill>
            <a:gsLst>
              <a:gs pos="0">
                <a:schemeClr val="accent1">
                  <a:lumMod val="10000"/>
                  <a:lumOff val="90000"/>
                </a:schemeClr>
              </a:gs>
              <a:gs pos="100000">
                <a:schemeClr val="accent1">
                  <a:lumMod val="10000"/>
                  <a:lumOff val="9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285680" numCol="1" spcCol="0" rtlCol="0" fromWordArt="0" anchor="ctr" anchorCtr="0" forceAA="0" compatLnSpc="1">
            <a:normAutofit fontScale="80000"/>
          </a:bodyPr>
          <a:p>
            <a:pPr lvl="0" algn="l">
              <a:buClrTx/>
              <a:buSzTx/>
              <a:buFontTx/>
            </a:pPr>
            <a:r>
              <a:rPr lang="zh-CN" altLang="en-US" sz="1980" b="1">
                <a:solidFill>
                  <a:schemeClr val="accent1"/>
                </a:solidFill>
                <a:latin typeface="+mj-ea"/>
                <a:ea typeface="+mj-ea"/>
                <a:sym typeface="+mn-ea"/>
              </a:rPr>
              <a:t>数据分析能力的飞速提高</a:t>
            </a:r>
            <a:endParaRPr lang="zh-CN" altLang="en-US" sz="1980" b="1">
              <a:solidFill>
                <a:schemeClr val="accent1"/>
              </a:solidFill>
              <a:latin typeface="+mj-ea"/>
              <a:ea typeface="+mj-ea"/>
              <a:sym typeface="+mn-ea"/>
            </a:endParaRPr>
          </a:p>
        </p:txBody>
      </p:sp>
      <p:sp>
        <p:nvSpPr>
          <p:cNvPr id="4" name="梯形 3"/>
          <p:cNvSpPr/>
          <p:nvPr>
            <p:custDataLst>
              <p:tags r:id="rId9"/>
            </p:custDataLst>
          </p:nvPr>
        </p:nvSpPr>
        <p:spPr>
          <a:xfrm rot="5400000">
            <a:off x="4410236" y="1326531"/>
            <a:ext cx="596530" cy="205136"/>
          </a:xfrm>
          <a:prstGeom prst="trapezoid">
            <a:avLst>
              <a:gd name="adj" fmla="val 4273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71105" rtlCol="0" anchor="ctr">
            <a:normAutofit fontScale="25000" lnSpcReduction="20000"/>
          </a:bodyPr>
          <a:p>
            <a:pPr algn="ctr"/>
            <a:endParaRPr lang="zh-CN" altLang="en-US" sz="1785"/>
          </a:p>
        </p:txBody>
      </p:sp>
      <p:sp>
        <p:nvSpPr>
          <p:cNvPr id="3" name="左箭头 2"/>
          <p:cNvSpPr/>
          <p:nvPr>
            <p:custDataLst>
              <p:tags r:id="rId10"/>
            </p:custDataLst>
          </p:nvPr>
        </p:nvSpPr>
        <p:spPr>
          <a:xfrm>
            <a:off x="3323519" y="1069797"/>
            <a:ext cx="1487550" cy="717976"/>
          </a:xfrm>
          <a:prstGeom prst="leftArrow">
            <a:avLst>
              <a:gd name="adj1" fmla="val 58647"/>
              <a:gd name="adj2" fmla="val 51497"/>
            </a:avLst>
          </a:prstGeom>
          <a:gradFill>
            <a:gsLst>
              <a:gs pos="100000">
                <a:schemeClr val="accent1"/>
              </a:gs>
              <a:gs pos="0">
                <a:srgbClr val="5F8CFF">
                  <a:alpha val="100000"/>
                </a:srgbClr>
              </a:gs>
              <a:gs pos="0">
                <a:schemeClr val="accent1">
                  <a:lumMod val="60000"/>
                  <a:lumOff val="40000"/>
                </a:schemeClr>
              </a:gs>
            </a:gsLst>
            <a:lin ang="5400000" scaled="0"/>
          </a:gradFill>
          <a:ln w="6350" cap="rnd">
            <a:solidFill>
              <a:schemeClr val="accent1"/>
            </a:solidFill>
            <a:round/>
          </a:ln>
          <a:effectLst>
            <a:outerShdw blurRad="190500" dist="63500" dir="5400000" algn="t" rotWithShape="0">
              <a:schemeClr val="accent1">
                <a:lumMod val="60000"/>
                <a:lumOff val="40000"/>
                <a:alpha val="8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tIns="53486" bIns="35867" rtlCol="0" anchor="ctr">
            <a:normAutofit/>
          </a:bodyPr>
          <a:p>
            <a:pPr algn="ctr"/>
            <a:r>
              <a:rPr lang="en-US" altLang="zh-CN" sz="1785" b="1">
                <a:solidFill>
                  <a:srgbClr val="FFFFFF"/>
                </a:solidFill>
                <a:latin typeface="+mj-ea"/>
                <a:ea typeface="+mj-ea"/>
              </a:rPr>
              <a:t>01</a:t>
            </a:r>
            <a:endParaRPr lang="en-US" altLang="zh-CN" sz="1785" b="1">
              <a:solidFill>
                <a:srgbClr val="FFFFFF"/>
              </a:solidFill>
              <a:latin typeface="+mj-ea"/>
              <a:ea typeface="+mj-ea"/>
            </a:endParaRPr>
          </a:p>
        </p:txBody>
      </p:sp>
      <p:sp>
        <p:nvSpPr>
          <p:cNvPr id="7" name="梯形 6"/>
          <p:cNvSpPr/>
          <p:nvPr>
            <p:custDataLst>
              <p:tags r:id="rId11"/>
            </p:custDataLst>
          </p:nvPr>
        </p:nvSpPr>
        <p:spPr>
          <a:xfrm rot="5400000">
            <a:off x="4414641" y="2837363"/>
            <a:ext cx="596530" cy="205136"/>
          </a:xfrm>
          <a:prstGeom prst="trapezoid">
            <a:avLst>
              <a:gd name="adj" fmla="val 41385"/>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71105" rtlCol="0" anchor="ctr">
            <a:normAutofit fontScale="25000" lnSpcReduction="20000"/>
          </a:bodyPr>
          <a:p>
            <a:pPr algn="ctr"/>
            <a:endParaRPr lang="zh-CN" altLang="en-US" sz="1785"/>
          </a:p>
        </p:txBody>
      </p:sp>
      <p:sp>
        <p:nvSpPr>
          <p:cNvPr id="8" name="左箭头 7"/>
          <p:cNvSpPr/>
          <p:nvPr>
            <p:custDataLst>
              <p:tags r:id="rId12"/>
            </p:custDataLst>
          </p:nvPr>
        </p:nvSpPr>
        <p:spPr>
          <a:xfrm>
            <a:off x="3323519" y="2580629"/>
            <a:ext cx="1487550" cy="717976"/>
          </a:xfrm>
          <a:prstGeom prst="leftArrow">
            <a:avLst>
              <a:gd name="adj1" fmla="val 58647"/>
              <a:gd name="adj2" fmla="val 51497"/>
            </a:avLst>
          </a:prstGeom>
          <a:gradFill>
            <a:gsLst>
              <a:gs pos="100000">
                <a:schemeClr val="accent3"/>
              </a:gs>
              <a:gs pos="0">
                <a:srgbClr val="5F8CFF">
                  <a:alpha val="100000"/>
                </a:srgbClr>
              </a:gs>
              <a:gs pos="0">
                <a:schemeClr val="accent3">
                  <a:lumMod val="60000"/>
                  <a:lumOff val="40000"/>
                </a:schemeClr>
              </a:gs>
            </a:gsLst>
            <a:lin ang="5400000" scaled="0"/>
          </a:gradFill>
          <a:ln w="6350" cap="rnd">
            <a:solidFill>
              <a:schemeClr val="accent3"/>
            </a:solidFill>
            <a:round/>
          </a:ln>
          <a:effectLst>
            <a:outerShdw blurRad="190500" dist="63500" dir="5400000" algn="t" rotWithShape="0">
              <a:schemeClr val="accent3">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tIns="53486" bIns="35867" rtlCol="0" anchor="ctr">
            <a:normAutofit/>
          </a:bodyPr>
          <a:p>
            <a:pPr algn="ctr"/>
            <a:r>
              <a:rPr lang="en-US" altLang="zh-CN" sz="1785" b="1">
                <a:solidFill>
                  <a:srgbClr val="FFFFFF"/>
                </a:solidFill>
                <a:latin typeface="+mj-ea"/>
                <a:ea typeface="+mj-ea"/>
              </a:rPr>
              <a:t>03</a:t>
            </a:r>
            <a:endParaRPr lang="en-US" altLang="zh-CN" sz="1785" b="1">
              <a:solidFill>
                <a:srgbClr val="FFFFFF"/>
              </a:solidFill>
              <a:latin typeface="+mj-ea"/>
              <a:ea typeface="+mj-ea"/>
            </a:endParaRPr>
          </a:p>
        </p:txBody>
      </p:sp>
      <p:sp>
        <p:nvSpPr>
          <p:cNvPr id="11" name="梯形 10"/>
          <p:cNvSpPr/>
          <p:nvPr>
            <p:custDataLst>
              <p:tags r:id="rId13"/>
            </p:custDataLst>
          </p:nvPr>
        </p:nvSpPr>
        <p:spPr>
          <a:xfrm rot="16200000">
            <a:off x="4217686" y="2087925"/>
            <a:ext cx="596530" cy="205136"/>
          </a:xfrm>
          <a:prstGeom prst="trapezoid">
            <a:avLst>
              <a:gd name="adj" fmla="val 42736"/>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71105" rtlCol="0" anchor="ctr">
            <a:normAutofit fontScale="25000" lnSpcReduction="20000"/>
          </a:bodyPr>
          <a:p>
            <a:pPr algn="ctr"/>
            <a:endParaRPr lang="zh-CN" altLang="en-US" sz="1785"/>
          </a:p>
        </p:txBody>
      </p:sp>
      <p:sp>
        <p:nvSpPr>
          <p:cNvPr id="12" name="左箭头 11"/>
          <p:cNvSpPr/>
          <p:nvPr>
            <p:custDataLst>
              <p:tags r:id="rId14"/>
            </p:custDataLst>
          </p:nvPr>
        </p:nvSpPr>
        <p:spPr>
          <a:xfrm flipH="1">
            <a:off x="4414012" y="1831191"/>
            <a:ext cx="1487550" cy="717976"/>
          </a:xfrm>
          <a:prstGeom prst="leftArrow">
            <a:avLst>
              <a:gd name="adj1" fmla="val 58647"/>
              <a:gd name="adj2" fmla="val 51497"/>
            </a:avLst>
          </a:prstGeom>
          <a:gradFill>
            <a:gsLst>
              <a:gs pos="100000">
                <a:schemeClr val="accent2"/>
              </a:gs>
              <a:gs pos="0">
                <a:srgbClr val="5F8CFF">
                  <a:alpha val="100000"/>
                </a:srgbClr>
              </a:gs>
              <a:gs pos="0">
                <a:schemeClr val="accent2">
                  <a:lumMod val="60000"/>
                  <a:lumOff val="40000"/>
                </a:schemeClr>
              </a:gs>
            </a:gsLst>
            <a:lin ang="5400000" scaled="0"/>
          </a:gradFill>
          <a:ln w="6350" cap="rnd">
            <a:solidFill>
              <a:schemeClr val="accent2"/>
            </a:solidFill>
            <a:round/>
          </a:ln>
          <a:effectLst>
            <a:outerShdw blurRad="190500" dist="63500" dir="5400000" algn="t" rotWithShape="0">
              <a:schemeClr val="accent2">
                <a:lumMod val="60000"/>
                <a:lumOff val="40000"/>
                <a:alpha val="8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tIns="53486" bIns="35867" rtlCol="0" anchor="ctr">
            <a:normAutofit/>
          </a:bodyPr>
          <a:p>
            <a:pPr algn="ctr"/>
            <a:r>
              <a:rPr lang="en-US" altLang="zh-CN" sz="1785" b="1">
                <a:solidFill>
                  <a:srgbClr val="FFFFFF"/>
                </a:solidFill>
                <a:latin typeface="+mj-ea"/>
                <a:ea typeface="+mj-ea"/>
              </a:rPr>
              <a:t>02</a:t>
            </a:r>
            <a:endParaRPr lang="en-US" altLang="zh-CN" sz="1785" b="1">
              <a:solidFill>
                <a:srgbClr val="FFFFFF"/>
              </a:solidFill>
              <a:latin typeface="+mj-ea"/>
              <a:ea typeface="+mj-ea"/>
            </a:endParaRPr>
          </a:p>
        </p:txBody>
      </p:sp>
      <p:sp>
        <p:nvSpPr>
          <p:cNvPr id="30" name="正文"/>
          <p:cNvSpPr txBox="1"/>
          <p:nvPr>
            <p:custDataLst>
              <p:tags r:id="rId15"/>
            </p:custDataLst>
          </p:nvPr>
        </p:nvSpPr>
        <p:spPr>
          <a:xfrm>
            <a:off x="1009015" y="1687830"/>
            <a:ext cx="3237865" cy="859155"/>
          </a:xfrm>
          <a:prstGeom prst="rect">
            <a:avLst/>
          </a:prstGeom>
          <a:noFill/>
        </p:spPr>
        <p:txBody>
          <a:bodyPr wrap="square" lIns="0" tIns="0" rIns="0" bIns="0" rtlCol="0" anchor="t" anchorCtr="0"/>
          <a:p>
            <a:pPr indent="0" algn="l" fontAlgn="auto">
              <a:lnSpc>
                <a:spcPct val="130000"/>
              </a:lnSpc>
            </a:pPr>
            <a:r>
              <a:rPr lang="zh-CN" altLang="en-US" sz="1000" spc="150" dirty="0">
                <a:solidFill>
                  <a:schemeClr val="tx1">
                    <a:lumMod val="65000"/>
                    <a:lumOff val="35000"/>
                  </a:schemeClr>
                </a:solidFill>
                <a:latin typeface="+mn-ea"/>
                <a:sym typeface="+mn-ea"/>
              </a:rPr>
              <a:t>近1P的金融交易数据的单次扫描时间约在50分钟，且完全兼容客户现有业务逻辑，全量数据扫描时间实现从“天”到“分钟”的数量级跨越。</a:t>
            </a:r>
            <a:endParaRPr lang="zh-CN" altLang="en-US" sz="1000" spc="150" dirty="0">
              <a:solidFill>
                <a:schemeClr val="tx1">
                  <a:lumMod val="65000"/>
                  <a:lumOff val="35000"/>
                </a:schemeClr>
              </a:solidFill>
              <a:latin typeface="+mn-ea"/>
              <a:sym typeface="+mn-ea"/>
            </a:endParaRPr>
          </a:p>
        </p:txBody>
      </p:sp>
      <p:sp>
        <p:nvSpPr>
          <p:cNvPr id="46" name="正文"/>
          <p:cNvSpPr txBox="1"/>
          <p:nvPr>
            <p:custDataLst>
              <p:tags r:id="rId16"/>
            </p:custDataLst>
          </p:nvPr>
        </p:nvSpPr>
        <p:spPr>
          <a:xfrm>
            <a:off x="1084580" y="3270250"/>
            <a:ext cx="3194050" cy="859155"/>
          </a:xfrm>
          <a:prstGeom prst="rect">
            <a:avLst/>
          </a:prstGeom>
          <a:noFill/>
        </p:spPr>
        <p:txBody>
          <a:bodyPr wrap="square" lIns="0" tIns="0" rIns="0" bIns="0" rtlCol="0" anchor="t" anchorCtr="0"/>
          <a:p>
            <a:pPr indent="0" algn="l" fontAlgn="auto">
              <a:lnSpc>
                <a:spcPct val="130000"/>
              </a:lnSpc>
            </a:pPr>
            <a:r>
              <a:rPr lang="zh-CN" altLang="en-US" sz="1000" spc="150" dirty="0">
                <a:solidFill>
                  <a:schemeClr val="tx1">
                    <a:lumMod val="65000"/>
                    <a:lumOff val="35000"/>
                  </a:schemeClr>
                </a:solidFill>
                <a:latin typeface="+mn-ea"/>
                <a:sym typeface="+mn-ea"/>
              </a:rPr>
              <a:t>数据分析云平台可以整合客户有关内外部海量数据，对客户异常交易信息进行有效地深入分析和处理。那些与反洗钱合规管理相关的数据将通过人性化的、一看就懂的“仪表盘”的方式予以展示，实现人机良好对话模式。</a:t>
            </a:r>
            <a:endParaRPr lang="zh-CN" altLang="en-US" sz="1000" spc="150" dirty="0">
              <a:solidFill>
                <a:schemeClr val="tx1">
                  <a:lumMod val="65000"/>
                  <a:lumOff val="35000"/>
                </a:schemeClr>
              </a:solidFill>
              <a:latin typeface="+mn-ea"/>
              <a:sym typeface="+mn-ea"/>
            </a:endParaRPr>
          </a:p>
        </p:txBody>
      </p:sp>
      <p:sp>
        <p:nvSpPr>
          <p:cNvPr id="50" name="正文"/>
          <p:cNvSpPr txBox="1"/>
          <p:nvPr>
            <p:custDataLst>
              <p:tags r:id="rId17"/>
            </p:custDataLst>
          </p:nvPr>
        </p:nvSpPr>
        <p:spPr>
          <a:xfrm>
            <a:off x="5114290" y="2531110"/>
            <a:ext cx="3320415" cy="859155"/>
          </a:xfrm>
          <a:prstGeom prst="rect">
            <a:avLst/>
          </a:prstGeom>
          <a:noFill/>
        </p:spPr>
        <p:txBody>
          <a:bodyPr wrap="square" lIns="0" tIns="0" rIns="0" bIns="0" rtlCol="0" anchor="t" anchorCtr="0"/>
          <a:p>
            <a:pPr indent="0" algn="l" fontAlgn="auto">
              <a:lnSpc>
                <a:spcPct val="130000"/>
              </a:lnSpc>
            </a:pPr>
            <a:r>
              <a:rPr lang="zh-CN" altLang="en-US" sz="1000" spc="150" dirty="0">
                <a:solidFill>
                  <a:schemeClr val="tx1">
                    <a:lumMod val="65000"/>
                    <a:lumOff val="35000"/>
                  </a:schemeClr>
                </a:solidFill>
                <a:latin typeface="+mn-ea"/>
                <a:sym typeface="+mn-ea"/>
              </a:rPr>
              <a:t>金融机构可考虑利用API技术，打破内外部信息壁垒，串联多方系统，或向第三方借力去调取数据，综合分析客户异常交易行为。这些数据来源不同、差异性大且互相印证，可将客户身份全息图景画像越描越细，分析结果更加真实并具有前瞻性。</a:t>
            </a:r>
            <a:endParaRPr lang="zh-CN" altLang="en-US" sz="1000" spc="150" dirty="0">
              <a:solidFill>
                <a:schemeClr val="tx1">
                  <a:lumMod val="65000"/>
                  <a:lumOff val="35000"/>
                </a:schemeClr>
              </a:solidFill>
              <a:latin typeface="+mn-ea"/>
              <a:sym typeface="+mn-ea"/>
            </a:endParaRPr>
          </a:p>
        </p:txBody>
      </p:sp>
      <p:sp>
        <p:nvSpPr>
          <p:cNvPr id="52" name="正文"/>
          <p:cNvSpPr txBox="1"/>
          <p:nvPr>
            <p:custDataLst>
              <p:tags r:id="rId18"/>
            </p:custDataLst>
          </p:nvPr>
        </p:nvSpPr>
        <p:spPr>
          <a:xfrm>
            <a:off x="4999355" y="3971925"/>
            <a:ext cx="3600450" cy="859155"/>
          </a:xfrm>
          <a:prstGeom prst="rect">
            <a:avLst/>
          </a:prstGeom>
          <a:noFill/>
        </p:spPr>
        <p:txBody>
          <a:bodyPr wrap="square" lIns="0" tIns="0" rIns="0" bIns="0" rtlCol="0" anchor="t" anchorCtr="0"/>
          <a:p>
            <a:pPr indent="0" algn="l" fontAlgn="auto">
              <a:lnSpc>
                <a:spcPct val="130000"/>
              </a:lnSpc>
            </a:pPr>
            <a:r>
              <a:rPr lang="zh-CN" altLang="en-US" sz="1000" spc="150" dirty="0">
                <a:solidFill>
                  <a:schemeClr val="tx1">
                    <a:lumMod val="65000"/>
                    <a:lumOff val="35000"/>
                  </a:schemeClr>
                </a:solidFill>
                <a:latin typeface="+mn-ea"/>
                <a:sym typeface="+mn-ea"/>
              </a:rPr>
              <a:t>数据分析云平台势必将引入人工智能技术，人工智能将大大缩短监测模型更新滞后的局限性，对新型犯罪模式下的异常交易行为进行自我归纳总结，在系统中实施异常行为预警等工作，帮助人工及时定义新型洗钱类罪。同时，人工智能还将完成最终受益所有人的识别、账户补录等日常反洗钱数据采集和识别工作。</a:t>
            </a:r>
            <a:endParaRPr lang="zh-CN" altLang="en-US" sz="1000" spc="150" dirty="0">
              <a:solidFill>
                <a:schemeClr val="tx1">
                  <a:lumMod val="65000"/>
                  <a:lumOff val="35000"/>
                </a:schemeClr>
              </a:solidFill>
              <a:latin typeface="+mn-ea"/>
              <a:sym typeface="+mn-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1016" y="252395"/>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 name="矩形 3"/>
          <p:cNvSpPr/>
          <p:nvPr/>
        </p:nvSpPr>
        <p:spPr>
          <a:xfrm>
            <a:off x="181864" y="252395"/>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5" name="矩形 4"/>
          <p:cNvSpPr/>
          <p:nvPr/>
        </p:nvSpPr>
        <p:spPr>
          <a:xfrm>
            <a:off x="820715" y="151215"/>
            <a:ext cx="2508250" cy="483870"/>
          </a:xfrm>
          <a:prstGeom prst="rect">
            <a:avLst/>
          </a:prstGeom>
        </p:spPr>
        <p:txBody>
          <a:bodyPr wrap="none" lIns="68580" tIns="34290" rIns="68580" bIns="34290">
            <a:spAutoFit/>
          </a:bodyPr>
          <a:lstStyle/>
          <a:p>
            <a:pPr algn="l"/>
            <a:r>
              <a:rPr lang="zh-CN" altLang="en-US" sz="2700" b="1" dirty="0">
                <a:solidFill>
                  <a:srgbClr val="936419"/>
                </a:solidFill>
                <a:latin typeface="微软雅黑" panose="020B0503020204020204" charset="-122"/>
                <a:ea typeface="微软雅黑" panose="020B0503020204020204" charset="-122"/>
                <a:sym typeface="+mn-lt"/>
              </a:rPr>
              <a:t>第</a:t>
            </a:r>
            <a:r>
              <a:rPr lang="en-US" altLang="zh-CN" sz="2700" b="1" dirty="0">
                <a:solidFill>
                  <a:srgbClr val="936419"/>
                </a:solidFill>
                <a:latin typeface="微软雅黑" panose="020B0503020204020204" charset="-122"/>
                <a:ea typeface="微软雅黑" panose="020B0503020204020204" charset="-122"/>
                <a:sym typeface="+mn-lt"/>
              </a:rPr>
              <a:t>1</a:t>
            </a:r>
            <a:r>
              <a:rPr lang="zh-CN" altLang="en-US" sz="2700" b="1" dirty="0">
                <a:solidFill>
                  <a:srgbClr val="936419"/>
                </a:solidFill>
                <a:latin typeface="微软雅黑" panose="020B0503020204020204" charset="-122"/>
                <a:ea typeface="微软雅黑" panose="020B0503020204020204" charset="-122"/>
                <a:sym typeface="+mn-lt"/>
              </a:rPr>
              <a:t>节</a:t>
            </a:r>
            <a:r>
              <a:rPr lang="en-US" altLang="zh-CN" sz="2700" b="1" dirty="0">
                <a:solidFill>
                  <a:srgbClr val="936419"/>
                </a:solidFill>
                <a:latin typeface="微软雅黑" panose="020B0503020204020204" charset="-122"/>
                <a:ea typeface="微软雅黑" panose="020B0503020204020204" charset="-122"/>
                <a:sym typeface="+mn-lt"/>
              </a:rPr>
              <a:t> </a:t>
            </a:r>
            <a:r>
              <a:rPr lang="zh-CN" altLang="en-US" sz="2700" b="1" dirty="0">
                <a:solidFill>
                  <a:srgbClr val="936419"/>
                </a:solidFill>
                <a:latin typeface="微软雅黑" panose="020B0503020204020204" charset="-122"/>
                <a:ea typeface="微软雅黑" panose="020B0503020204020204" charset="-122"/>
                <a:sym typeface="+mn-lt"/>
              </a:rPr>
              <a:t>监管科技</a:t>
            </a:r>
            <a:endParaRPr lang="zh-CN" altLang="en-US" sz="2700" b="1" dirty="0">
              <a:solidFill>
                <a:srgbClr val="936419"/>
              </a:solidFill>
              <a:latin typeface="微软雅黑" panose="020B0503020204020204" charset="-122"/>
              <a:ea typeface="微软雅黑" panose="020B0503020204020204" charset="-122"/>
            </a:endParaRPr>
          </a:p>
        </p:txBody>
      </p:sp>
      <p:sp>
        <p:nvSpPr>
          <p:cNvPr id="2" name="文本框 1"/>
          <p:cNvSpPr txBox="1"/>
          <p:nvPr/>
        </p:nvSpPr>
        <p:spPr>
          <a:xfrm>
            <a:off x="1455420" y="1050925"/>
            <a:ext cx="6035675" cy="1753235"/>
          </a:xfrm>
          <a:prstGeom prst="rect">
            <a:avLst/>
          </a:prstGeom>
          <a:noFill/>
        </p:spPr>
        <p:txBody>
          <a:bodyPr wrap="square" rtlCol="0">
            <a:spAutoFit/>
          </a:bodyPr>
          <a:p>
            <a:r>
              <a:rPr lang="zh-CN" altLang="en-US" b="1">
                <a:latin typeface="微软雅黑" panose="020B0503020204020204" charset="-122"/>
                <a:ea typeface="微软雅黑" panose="020B0503020204020204" charset="-122"/>
              </a:rPr>
              <a:t>监管科技的定义</a:t>
            </a:r>
            <a:endParaRPr lang="zh-CN" altLang="en-US" b="1">
              <a:latin typeface="微软雅黑" panose="020B0503020204020204" charset="-122"/>
              <a:ea typeface="微软雅黑" panose="020B0503020204020204" charset="-122"/>
            </a:endParaRPr>
          </a:p>
          <a:p>
            <a:endParaRPr lang="zh-CN" altLang="en-US" b="1">
              <a:latin typeface="微软雅黑" panose="020B0503020204020204" charset="-122"/>
              <a:ea typeface="微软雅黑" panose="020B0503020204020204" charset="-122"/>
            </a:endParaRPr>
          </a:p>
          <a:p>
            <a:pPr marL="285750" indent="-285750">
              <a:buFont typeface="Arial" panose="020B0604020202020204" pitchFamily="34" charset="0"/>
              <a:buChar char="•"/>
            </a:pPr>
            <a:r>
              <a:rPr lang="zh-CN" altLang="en-US">
                <a:latin typeface="微软雅黑" panose="020B0503020204020204" charset="-122"/>
                <a:ea typeface="微软雅黑" panose="020B0503020204020204" charset="-122"/>
              </a:rPr>
              <a:t>金融科技的融合与监管挑战</a:t>
            </a:r>
            <a:endParaRPr lang="zh-CN" altLang="en-US">
              <a:latin typeface="微软雅黑" panose="020B0503020204020204" charset="-122"/>
              <a:ea typeface="微软雅黑" panose="020B0503020204020204" charset="-122"/>
            </a:endParaRPr>
          </a:p>
          <a:p>
            <a:pPr marL="285750" indent="-285750">
              <a:buFont typeface="Arial" panose="020B0604020202020204" pitchFamily="34" charset="0"/>
              <a:buChar char="•"/>
            </a:pPr>
            <a:r>
              <a:rPr lang="zh-CN" altLang="en-US">
                <a:latin typeface="微软雅黑" panose="020B0503020204020204" charset="-122"/>
                <a:ea typeface="微软雅黑" panose="020B0503020204020204" charset="-122"/>
              </a:rPr>
              <a:t>《规划》对金融科技发展的重要性和作用的引用。</a:t>
            </a:r>
            <a:endParaRPr lang="zh-CN" altLang="en-US">
              <a:latin typeface="微软雅黑" panose="020B0503020204020204" charset="-122"/>
              <a:ea typeface="微软雅黑" panose="020B0503020204020204" charset="-122"/>
            </a:endParaRPr>
          </a:p>
          <a:p>
            <a:pPr marL="285750" indent="-285750">
              <a:buFont typeface="Arial" panose="020B0604020202020204" pitchFamily="34" charset="0"/>
              <a:buChar char="•"/>
            </a:pPr>
            <a:r>
              <a:rPr lang="zh-CN" altLang="en-US">
                <a:latin typeface="微软雅黑" panose="020B0503020204020204" charset="-122"/>
                <a:ea typeface="微软雅黑" panose="020B0503020204020204" charset="-122"/>
              </a:rPr>
              <a:t>监管科技的英文为RegTech， 由监管的英文Regulatory和科技的英文Technology所组成。</a:t>
            </a:r>
            <a:endParaRPr lang="zh-CN" altLang="en-US">
              <a:latin typeface="微软雅黑" panose="020B0503020204020204" charset="-122"/>
              <a:ea typeface="微软雅黑" panose="020B0503020204020204" charset="-122"/>
            </a:endParaRPr>
          </a:p>
        </p:txBody>
      </p:sp>
      <p:sp>
        <p:nvSpPr>
          <p:cNvPr id="100" name="文本框 99"/>
          <p:cNvSpPr txBox="1"/>
          <p:nvPr/>
        </p:nvSpPr>
        <p:spPr>
          <a:xfrm>
            <a:off x="1933575" y="3220085"/>
            <a:ext cx="5080000" cy="645160"/>
          </a:xfrm>
          <a:prstGeom prst="rect">
            <a:avLst/>
          </a:prstGeom>
          <a:noFill/>
          <a:ln w="9525">
            <a:noFill/>
          </a:ln>
        </p:spPr>
        <p:txBody>
          <a:bodyPr>
            <a:spAutoFit/>
          </a:bodyPr>
          <a:p>
            <a:pPr indent="0"/>
            <a:r>
              <a:rPr lang="zh-CN" b="0">
                <a:latin typeface="微软雅黑" panose="020B0503020204020204" charset="-122"/>
                <a:ea typeface="微软雅黑" panose="020B0503020204020204" charset="-122"/>
              </a:rPr>
              <a:t>共识：</a:t>
            </a:r>
            <a:endParaRPr lang="zh-CN" b="0">
              <a:latin typeface="微软雅黑" panose="020B0503020204020204" charset="-122"/>
              <a:ea typeface="微软雅黑" panose="020B0503020204020204" charset="-122"/>
            </a:endParaRPr>
          </a:p>
          <a:p>
            <a:pPr indent="0"/>
            <a:r>
              <a:rPr lang="zh-CN" b="0">
                <a:latin typeface="微软雅黑" panose="020B0503020204020204" charset="-122"/>
                <a:ea typeface="微软雅黑" panose="020B0503020204020204" charset="-122"/>
              </a:rPr>
              <a:t>运用科技手段，服务监管需求，提高监管效率</a:t>
            </a:r>
            <a:endParaRPr lang="zh-CN" altLang="en-US" b="0">
              <a:latin typeface="微软雅黑" panose="020B0503020204020204" charset="-122"/>
              <a:ea typeface="微软雅黑" panose="020B0503020204020204" charset="-12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3779520" y="1119505"/>
            <a:ext cx="1728470" cy="2245360"/>
            <a:chOff x="5952" y="1763"/>
            <a:chExt cx="2722" cy="3536"/>
          </a:xfrm>
        </p:grpSpPr>
        <p:pic>
          <p:nvPicPr>
            <p:cNvPr id="8" name="图片 7"/>
            <p:cNvPicPr>
              <a:picLocks noChangeAspect="1"/>
            </p:cNvPicPr>
            <p:nvPr/>
          </p:nvPicPr>
          <p:blipFill>
            <a:blip r:embed="rId1"/>
            <a:srcRect t="57075"/>
            <a:stretch>
              <a:fillRect/>
            </a:stretch>
          </p:blipFill>
          <p:spPr>
            <a:xfrm>
              <a:off x="5952" y="3789"/>
              <a:ext cx="2722" cy="1510"/>
            </a:xfrm>
            <a:prstGeom prst="rect">
              <a:avLst/>
            </a:prstGeom>
          </p:spPr>
        </p:pic>
        <p:pic>
          <p:nvPicPr>
            <p:cNvPr id="2" name="图片 1" descr="资源库新logo-1"/>
            <p:cNvPicPr>
              <a:picLocks noChangeAspect="1"/>
            </p:cNvPicPr>
            <p:nvPr/>
          </p:nvPicPr>
          <p:blipFill>
            <a:blip r:embed="rId2"/>
            <a:stretch>
              <a:fillRect/>
            </a:stretch>
          </p:blipFill>
          <p:spPr>
            <a:xfrm>
              <a:off x="5952" y="1763"/>
              <a:ext cx="2722" cy="2026"/>
            </a:xfrm>
            <a:prstGeom prst="rect">
              <a:avLst/>
            </a:prstGeom>
          </p:spPr>
        </p:pic>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1">
            <a:extLst>
              <a:ext uri="{28A0092B-C50C-407E-A947-70E740481C1C}">
                <a14:useLocalDpi xmlns:a14="http://schemas.microsoft.com/office/drawing/2010/main" val="0"/>
              </a:ext>
            </a:extLst>
          </a:blip>
          <a:srcRect t="7517" b="7558"/>
          <a:stretch>
            <a:fillRect/>
          </a:stretch>
        </p:blipFill>
        <p:spPr>
          <a:xfrm>
            <a:off x="0" y="1"/>
            <a:ext cx="9144000" cy="5143500"/>
          </a:xfrm>
          <a:prstGeom prst="rect">
            <a:avLst/>
          </a:prstGeom>
        </p:spPr>
      </p:pic>
      <p:pic>
        <p:nvPicPr>
          <p:cNvPr id="12" name="图片 11"/>
          <p:cNvPicPr>
            <a:picLocks noChangeAspect="1"/>
          </p:cNvPicPr>
          <p:nvPr/>
        </p:nvPicPr>
        <p:blipFill rotWithShape="1">
          <a:blip r:embed="rId2">
            <a:extLst>
              <a:ext uri="{BEBA8EAE-BF5A-486C-A8C5-ECC9F3942E4B}">
                <a14:imgProps xmlns:a14="http://schemas.microsoft.com/office/drawing/2010/main">
                  <a14:imgLayer r:embed="rId3">
                    <a14:imgEffect>
                      <a14:artisticBlur radius="4"/>
                    </a14:imgEffect>
                    <a14:imgEffect>
                      <a14:sharpenSoften amount="-50000"/>
                    </a14:imgEffect>
                  </a14:imgLayer>
                </a14:imgProps>
              </a:ext>
              <a:ext uri="{28A0092B-C50C-407E-A947-70E740481C1C}">
                <a14:useLocalDpi xmlns:a14="http://schemas.microsoft.com/office/drawing/2010/main" val="0"/>
              </a:ext>
            </a:extLst>
          </a:blip>
          <a:srcRect t="7517" b="48111"/>
          <a:stretch>
            <a:fillRect/>
          </a:stretch>
        </p:blipFill>
        <p:spPr>
          <a:xfrm>
            <a:off x="0" y="1"/>
            <a:ext cx="9144000" cy="2687379"/>
          </a:xfrm>
          <a:prstGeom prst="rect">
            <a:avLst/>
          </a:prstGeom>
        </p:spPr>
      </p:pic>
      <p:sp>
        <p:nvSpPr>
          <p:cNvPr id="14" name="矩形 13"/>
          <p:cNvSpPr/>
          <p:nvPr/>
        </p:nvSpPr>
        <p:spPr>
          <a:xfrm>
            <a:off x="-36195" y="1635671"/>
            <a:ext cx="9144000" cy="1220051"/>
          </a:xfrm>
          <a:prstGeom prst="rect">
            <a:avLst/>
          </a:prstGeom>
          <a:gradFill flip="none" rotWithShape="1">
            <a:gsLst>
              <a:gs pos="0">
                <a:sysClr val="window" lastClr="FFFFFF">
                  <a:alpha val="0"/>
                </a:sysClr>
              </a:gs>
              <a:gs pos="48000">
                <a:sysClr val="window" lastClr="FFFFFF"/>
              </a:gs>
              <a:gs pos="100000">
                <a:sysClr val="window" lastClr="FFFFFF">
                  <a:alpha val="0"/>
                </a:sysClr>
              </a:gs>
            </a:gsLst>
            <a:lin ang="0" scaled="1"/>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5" name="文本框 14"/>
          <p:cNvSpPr txBox="1"/>
          <p:nvPr/>
        </p:nvSpPr>
        <p:spPr>
          <a:xfrm>
            <a:off x="972185" y="1857375"/>
            <a:ext cx="6911975" cy="829945"/>
          </a:xfrm>
          <a:prstGeom prst="rect">
            <a:avLst/>
          </a:prstGeom>
          <a:noFill/>
        </p:spPr>
        <p:txBody>
          <a:bodyPr wrap="square" rtlCol="0">
            <a:spAutoFit/>
          </a:bodyPr>
          <a:lstStyle/>
          <a:p>
            <a:pPr algn="ctr" defTabSz="914400"/>
            <a:r>
              <a:rPr lang="zh-CN" altLang="zh-CN" sz="4800" b="1" spc="300" dirty="0">
                <a:ln w="28575">
                  <a:noFill/>
                </a:ln>
                <a:solidFill>
                  <a:srgbClr val="75491B"/>
                </a:solidFill>
                <a:effectLst>
                  <a:glow rad="101600">
                    <a:prstClr val="white">
                      <a:alpha val="60000"/>
                    </a:prstClr>
                  </a:glow>
                </a:effectLst>
                <a:latin typeface="微软雅黑" panose="020B0503020204020204" charset="-122"/>
                <a:ea typeface="微软雅黑" panose="020B0503020204020204" charset="-122"/>
              </a:rPr>
              <a:t>金融大数据分析</a:t>
            </a:r>
            <a:endParaRPr lang="zh-CN" altLang="zh-CN" sz="4800" b="1" spc="300" dirty="0">
              <a:ln w="28575">
                <a:noFill/>
              </a:ln>
              <a:solidFill>
                <a:srgbClr val="75491B"/>
              </a:solidFill>
              <a:effectLst>
                <a:glow rad="101600">
                  <a:prstClr val="white">
                    <a:alpha val="60000"/>
                  </a:prstClr>
                </a:glow>
              </a:effectLst>
              <a:latin typeface="微软雅黑" panose="020B0503020204020204" charset="-122"/>
              <a:ea typeface="微软雅黑" panose="020B0503020204020204" charset="-122"/>
            </a:endParaRPr>
          </a:p>
        </p:txBody>
      </p:sp>
      <p:pic>
        <p:nvPicPr>
          <p:cNvPr id="2" name="图片 1" descr="金融科技应用专业教学资源库"/>
          <p:cNvPicPr>
            <a:picLocks noChangeAspect="1"/>
          </p:cNvPicPr>
          <p:nvPr/>
        </p:nvPicPr>
        <p:blipFill>
          <a:blip r:embed="rId4"/>
          <a:stretch>
            <a:fillRect/>
          </a:stretch>
        </p:blipFill>
        <p:spPr>
          <a:xfrm>
            <a:off x="252095" y="267335"/>
            <a:ext cx="3514090" cy="60452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C:\Users\Administrator\Desktop\1.jp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l="4756" t="1" r="2439" b="21594"/>
          <a:stretch>
            <a:fillRect/>
          </a:stretch>
        </p:blipFill>
        <p:spPr bwMode="auto">
          <a:xfrm>
            <a:off x="1"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12" name="矩形 11"/>
          <p:cNvSpPr/>
          <p:nvPr/>
        </p:nvSpPr>
        <p:spPr>
          <a:xfrm>
            <a:off x="-11015" y="1343261"/>
            <a:ext cx="9155015" cy="918490"/>
          </a:xfrm>
          <a:prstGeom prst="rect">
            <a:avLst/>
          </a:prstGeom>
          <a:gradFill flip="none" rotWithShape="1">
            <a:gsLst>
              <a:gs pos="0">
                <a:schemeClr val="bg1">
                  <a:alpha val="0"/>
                </a:schemeClr>
              </a:gs>
              <a:gs pos="4800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3" name="文本框 5"/>
          <p:cNvSpPr txBox="1"/>
          <p:nvPr/>
        </p:nvSpPr>
        <p:spPr>
          <a:xfrm>
            <a:off x="1033398" y="1489023"/>
            <a:ext cx="7066189" cy="626967"/>
          </a:xfrm>
          <a:prstGeom prst="rect">
            <a:avLst/>
          </a:prstGeom>
          <a:noFill/>
        </p:spPr>
        <p:txBody>
          <a:bodyPr wrap="square" lIns="68580" tIns="34290" rIns="68580" bIns="34290" rtlCol="0">
            <a:spAutoFit/>
          </a:bodyPr>
          <a:lstStyle/>
          <a:p>
            <a:pPr algn="ctr">
              <a:lnSpc>
                <a:spcPct val="120000"/>
              </a:lnSpc>
            </a:pPr>
            <a:r>
              <a:rPr lang="zh-CN" altLang="en-US" sz="3300" b="1" spc="225" dirty="0">
                <a:ln w="28575">
                  <a:noFill/>
                </a:ln>
                <a:solidFill>
                  <a:srgbClr val="75491B"/>
                </a:solidFill>
                <a:effectLst>
                  <a:glow rad="101600">
                    <a:schemeClr val="bg1">
                      <a:alpha val="60000"/>
                    </a:schemeClr>
                  </a:glow>
                </a:effectLst>
                <a:latin typeface="微软雅黑" panose="020B0503020204020204" charset="-122"/>
                <a:ea typeface="微软雅黑" panose="020B0503020204020204" charset="-122"/>
              </a:rPr>
              <a:t>大数据在金融监管的应用</a:t>
            </a:r>
            <a:endParaRPr lang="zh-CN" altLang="en-US" sz="2400" b="1" spc="225" dirty="0">
              <a:ln w="28575">
                <a:noFill/>
              </a:ln>
              <a:solidFill>
                <a:srgbClr val="75491B"/>
              </a:solidFill>
              <a:effectLst>
                <a:glow rad="101600">
                  <a:schemeClr val="bg1">
                    <a:alpha val="60000"/>
                  </a:schemeClr>
                </a:glow>
              </a:effectLst>
              <a:latin typeface="微软雅黑" panose="020B0503020204020204" charset="-122"/>
              <a:ea typeface="微软雅黑" panose="020B0503020204020204" charset="-122"/>
            </a:endParaRPr>
          </a:p>
        </p:txBody>
      </p:sp>
      <p:sp>
        <p:nvSpPr>
          <p:cNvPr id="14" name="矩形 13"/>
          <p:cNvSpPr/>
          <p:nvPr/>
        </p:nvSpPr>
        <p:spPr>
          <a:xfrm>
            <a:off x="3451567" y="2402392"/>
            <a:ext cx="2229851" cy="346249"/>
          </a:xfrm>
          <a:prstGeom prst="rect">
            <a:avLst/>
          </a:prstGeom>
        </p:spPr>
        <p:txBody>
          <a:bodyPr wrap="square" lIns="68580" tIns="34290" rIns="68580" bIns="34290">
            <a:spAutoFit/>
          </a:bodyPr>
          <a:lstStyle/>
          <a:p>
            <a:pPr algn="ctr"/>
            <a:r>
              <a:rPr lang="zh-CN" altLang="en-US" b="1" spc="225" dirty="0">
                <a:ln w="28575">
                  <a:noFill/>
                </a:ln>
                <a:solidFill>
                  <a:srgbClr val="75491B"/>
                </a:solidFill>
                <a:effectLst>
                  <a:glow rad="101600">
                    <a:schemeClr val="bg1">
                      <a:alpha val="60000"/>
                    </a:schemeClr>
                  </a:glow>
                </a:effectLst>
                <a:latin typeface="微软雅黑" panose="020B0503020204020204" charset="-122"/>
                <a:ea typeface="微软雅黑" panose="020B0503020204020204" charset="-122"/>
              </a:rPr>
              <a:t>主讲教师：金玮佳</a:t>
            </a:r>
            <a:endParaRPr lang="zh-CN" altLang="en-US" b="1" spc="225" dirty="0">
              <a:ln w="28575">
                <a:noFill/>
              </a:ln>
              <a:solidFill>
                <a:srgbClr val="75491B"/>
              </a:solidFill>
              <a:effectLst>
                <a:glow rad="101600">
                  <a:schemeClr val="bg1">
                    <a:alpha val="60000"/>
                  </a:schemeClr>
                </a:glow>
              </a:effectLst>
              <a:latin typeface="微软雅黑" panose="020B0503020204020204" charset="-122"/>
              <a:ea typeface="微软雅黑" panose="020B0503020204020204" charset="-122"/>
            </a:endParaRPr>
          </a:p>
        </p:txBody>
      </p:sp>
      <p:pic>
        <p:nvPicPr>
          <p:cNvPr id="2" name="图片 1" descr="资源库新logo-1"/>
          <p:cNvPicPr>
            <a:picLocks noChangeAspect="1"/>
          </p:cNvPicPr>
          <p:nvPr/>
        </p:nvPicPr>
        <p:blipFill>
          <a:blip r:embed="rId2"/>
          <a:stretch>
            <a:fillRect/>
          </a:stretch>
        </p:blipFill>
        <p:spPr>
          <a:xfrm>
            <a:off x="35560" y="51435"/>
            <a:ext cx="1058887" cy="78840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1016" y="252395"/>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 name="矩形 3"/>
          <p:cNvSpPr/>
          <p:nvPr/>
        </p:nvSpPr>
        <p:spPr>
          <a:xfrm>
            <a:off x="181864" y="252395"/>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5" name="矩形 4"/>
          <p:cNvSpPr/>
          <p:nvPr/>
        </p:nvSpPr>
        <p:spPr>
          <a:xfrm>
            <a:off x="820715" y="151215"/>
            <a:ext cx="4565650" cy="483870"/>
          </a:xfrm>
          <a:prstGeom prst="rect">
            <a:avLst/>
          </a:prstGeom>
        </p:spPr>
        <p:txBody>
          <a:bodyPr wrap="none" lIns="68580" tIns="34290" rIns="68580" bIns="34290">
            <a:spAutoFit/>
          </a:bodyPr>
          <a:lstStyle/>
          <a:p>
            <a:pPr algn="l"/>
            <a:r>
              <a:rPr lang="zh-CN" altLang="en-US" sz="2700" b="1" dirty="0">
                <a:solidFill>
                  <a:srgbClr val="936419"/>
                </a:solidFill>
                <a:latin typeface="微软雅黑" panose="020B0503020204020204" charset="-122"/>
                <a:ea typeface="微软雅黑" panose="020B0503020204020204" charset="-122"/>
                <a:sym typeface="+mn-lt"/>
              </a:rPr>
              <a:t>第</a:t>
            </a:r>
            <a:r>
              <a:rPr lang="en-US" altLang="zh-CN" sz="2700" b="1" dirty="0">
                <a:solidFill>
                  <a:srgbClr val="936419"/>
                </a:solidFill>
                <a:latin typeface="微软雅黑" panose="020B0503020204020204" charset="-122"/>
                <a:ea typeface="微软雅黑" panose="020B0503020204020204" charset="-122"/>
                <a:sym typeface="+mn-lt"/>
              </a:rPr>
              <a:t>3</a:t>
            </a:r>
            <a:r>
              <a:rPr lang="zh-CN" altLang="en-US" sz="2700" b="1" dirty="0">
                <a:solidFill>
                  <a:srgbClr val="936419"/>
                </a:solidFill>
                <a:latin typeface="微软雅黑" panose="020B0503020204020204" charset="-122"/>
                <a:ea typeface="微软雅黑" panose="020B0503020204020204" charset="-122"/>
                <a:sym typeface="+mn-lt"/>
              </a:rPr>
              <a:t>节</a:t>
            </a:r>
            <a:r>
              <a:rPr lang="en-US" altLang="zh-CN" sz="2700" b="1" dirty="0">
                <a:solidFill>
                  <a:srgbClr val="936419"/>
                </a:solidFill>
                <a:latin typeface="微软雅黑" panose="020B0503020204020204" charset="-122"/>
                <a:ea typeface="微软雅黑" panose="020B0503020204020204" charset="-122"/>
                <a:sym typeface="+mn-lt"/>
              </a:rPr>
              <a:t> </a:t>
            </a:r>
            <a:r>
              <a:rPr lang="zh-CN" altLang="en-US" sz="2700" b="1" dirty="0">
                <a:solidFill>
                  <a:srgbClr val="936419"/>
                </a:solidFill>
                <a:latin typeface="微软雅黑" panose="020B0503020204020204" charset="-122"/>
                <a:ea typeface="微软雅黑" panose="020B0503020204020204" charset="-122"/>
                <a:sym typeface="+mn-lt"/>
              </a:rPr>
              <a:t>大数据与金融信息安全</a:t>
            </a:r>
            <a:endParaRPr lang="zh-CN" altLang="en-US" sz="2700" b="1" dirty="0">
              <a:solidFill>
                <a:srgbClr val="936419"/>
              </a:solidFill>
              <a:latin typeface="微软雅黑" panose="020B0503020204020204" charset="-122"/>
              <a:ea typeface="微软雅黑" panose="020B0503020204020204" charset="-122"/>
            </a:endParaRPr>
          </a:p>
        </p:txBody>
      </p:sp>
      <p:sp>
        <p:nvSpPr>
          <p:cNvPr id="2" name="文本框 1"/>
          <p:cNvSpPr txBox="1"/>
          <p:nvPr/>
        </p:nvSpPr>
        <p:spPr>
          <a:xfrm>
            <a:off x="1455420" y="1050925"/>
            <a:ext cx="6035675" cy="2584450"/>
          </a:xfrm>
          <a:prstGeom prst="rect">
            <a:avLst/>
          </a:prstGeom>
          <a:noFill/>
        </p:spPr>
        <p:txBody>
          <a:bodyPr wrap="square" rtlCol="0">
            <a:spAutoFit/>
          </a:bodyPr>
          <a:p>
            <a:r>
              <a:rPr lang="zh-CN" altLang="en-US" b="1">
                <a:latin typeface="微软雅黑" panose="020B0503020204020204" charset="-122"/>
                <a:ea typeface="微软雅黑" panose="020B0503020204020204" charset="-122"/>
              </a:rPr>
              <a:t>金融信息安全的定义</a:t>
            </a:r>
            <a:endParaRPr lang="zh-CN" altLang="en-US">
              <a:latin typeface="微软雅黑" panose="020B0503020204020204" charset="-122"/>
              <a:ea typeface="微软雅黑" panose="020B0503020204020204" charset="-122"/>
            </a:endParaRPr>
          </a:p>
          <a:p>
            <a:pPr indent="0">
              <a:buFont typeface="Arial" panose="020B0604020202020204" pitchFamily="34" charset="0"/>
              <a:buNone/>
            </a:pPr>
            <a:endParaRPr lang="zh-CN" altLang="en-US">
              <a:latin typeface="微软雅黑" panose="020B0503020204020204" charset="-122"/>
              <a:ea typeface="微软雅黑" panose="020B0503020204020204" charset="-122"/>
            </a:endParaRPr>
          </a:p>
          <a:p>
            <a:pPr indent="0" fontAlgn="auto">
              <a:lnSpc>
                <a:spcPct val="150000"/>
              </a:lnSpc>
              <a:buFont typeface="Arial" panose="020B0604020202020204" pitchFamily="34" charset="0"/>
              <a:buNone/>
            </a:pPr>
            <a:r>
              <a:rPr lang="zh-CN" altLang="en-US">
                <a:latin typeface="微软雅黑" panose="020B0503020204020204" charset="-122"/>
                <a:ea typeface="微软雅黑" panose="020B0503020204020204" charset="-122"/>
              </a:rPr>
              <a:t>金融信息安全是指利用信息通信技术或者金融数据信息，对金融领域实施的各类安全威胁和应对手段。金融信息安全可能成为国家间网络安全对抗的战场。金融信息安全主要内容包括</a:t>
            </a:r>
            <a:r>
              <a:rPr lang="zh-CN" altLang="en-US">
                <a:solidFill>
                  <a:srgbClr val="FF0000"/>
                </a:solidFill>
                <a:latin typeface="微软雅黑" panose="020B0503020204020204" charset="-122"/>
                <a:ea typeface="微软雅黑" panose="020B0503020204020204" charset="-122"/>
              </a:rPr>
              <a:t>数据安全</a:t>
            </a:r>
            <a:r>
              <a:rPr lang="zh-CN" altLang="en-US">
                <a:latin typeface="微软雅黑" panose="020B0503020204020204" charset="-122"/>
                <a:ea typeface="微软雅黑" panose="020B0503020204020204" charset="-122"/>
              </a:rPr>
              <a:t>、</a:t>
            </a:r>
            <a:r>
              <a:rPr lang="zh-CN" altLang="en-US">
                <a:solidFill>
                  <a:srgbClr val="FF0000"/>
                </a:solidFill>
                <a:latin typeface="微软雅黑" panose="020B0503020204020204" charset="-122"/>
                <a:ea typeface="微软雅黑" panose="020B0503020204020204" charset="-122"/>
              </a:rPr>
              <a:t>运行安全</a:t>
            </a:r>
            <a:r>
              <a:rPr lang="zh-CN" altLang="en-US">
                <a:latin typeface="微软雅黑" panose="020B0503020204020204" charset="-122"/>
                <a:ea typeface="微软雅黑" panose="020B0503020204020204" charset="-122"/>
              </a:rPr>
              <a:t>、</a:t>
            </a:r>
            <a:r>
              <a:rPr lang="zh-CN" altLang="en-US">
                <a:solidFill>
                  <a:srgbClr val="FF0000"/>
                </a:solidFill>
                <a:latin typeface="微软雅黑" panose="020B0503020204020204" charset="-122"/>
                <a:ea typeface="微软雅黑" panose="020B0503020204020204" charset="-122"/>
              </a:rPr>
              <a:t>软件安全</a:t>
            </a:r>
            <a:r>
              <a:rPr lang="zh-CN" altLang="en-US">
                <a:latin typeface="微软雅黑" panose="020B0503020204020204" charset="-122"/>
                <a:ea typeface="微软雅黑" panose="020B0503020204020204" charset="-122"/>
              </a:rPr>
              <a:t>和</a:t>
            </a:r>
            <a:r>
              <a:rPr lang="zh-CN" altLang="en-US">
                <a:solidFill>
                  <a:srgbClr val="FF0000"/>
                </a:solidFill>
                <a:latin typeface="微软雅黑" panose="020B0503020204020204" charset="-122"/>
                <a:ea typeface="微软雅黑" panose="020B0503020204020204" charset="-122"/>
              </a:rPr>
              <a:t>物理安全</a:t>
            </a:r>
            <a:r>
              <a:rPr lang="zh-CN" altLang="en-US">
                <a:latin typeface="微软雅黑" panose="020B0503020204020204" charset="-122"/>
                <a:ea typeface="微软雅黑" panose="020B0503020204020204" charset="-122"/>
              </a:rPr>
              <a:t>。</a:t>
            </a:r>
            <a:endParaRPr lang="zh-CN" altLang="en-US">
              <a:latin typeface="微软雅黑" panose="020B0503020204020204" charset="-122"/>
              <a:ea typeface="微软雅黑" panose="020B0503020204020204" charset="-122"/>
            </a:endParaRPr>
          </a:p>
          <a:p>
            <a:pPr indent="0">
              <a:buFont typeface="Arial" panose="020B0604020202020204" pitchFamily="34" charset="0"/>
              <a:buNone/>
            </a:pPr>
            <a:endParaRPr lang="zh-CN" altLang="en-US">
              <a:latin typeface="微软雅黑" panose="020B0503020204020204" charset="-122"/>
              <a:ea typeface="微软雅黑" panose="020B0503020204020204" charset="-122"/>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1016" y="252395"/>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 name="矩形 3"/>
          <p:cNvSpPr/>
          <p:nvPr/>
        </p:nvSpPr>
        <p:spPr>
          <a:xfrm>
            <a:off x="181864" y="252395"/>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5" name="矩形 4"/>
          <p:cNvSpPr/>
          <p:nvPr/>
        </p:nvSpPr>
        <p:spPr>
          <a:xfrm>
            <a:off x="820715" y="151215"/>
            <a:ext cx="4565650" cy="483870"/>
          </a:xfrm>
          <a:prstGeom prst="rect">
            <a:avLst/>
          </a:prstGeom>
        </p:spPr>
        <p:txBody>
          <a:bodyPr wrap="none" lIns="68580" tIns="34290" rIns="68580" bIns="34290">
            <a:spAutoFit/>
          </a:bodyPr>
          <a:lstStyle/>
          <a:p>
            <a:pPr algn="l"/>
            <a:r>
              <a:rPr lang="zh-CN" altLang="en-US" sz="2700" b="1" dirty="0">
                <a:solidFill>
                  <a:srgbClr val="936419"/>
                </a:solidFill>
                <a:latin typeface="微软雅黑" panose="020B0503020204020204" charset="-122"/>
                <a:ea typeface="微软雅黑" panose="020B0503020204020204" charset="-122"/>
                <a:sym typeface="+mn-lt"/>
              </a:rPr>
              <a:t>第</a:t>
            </a:r>
            <a:r>
              <a:rPr lang="en-US" altLang="zh-CN" sz="2700" b="1" dirty="0">
                <a:solidFill>
                  <a:srgbClr val="936419"/>
                </a:solidFill>
                <a:latin typeface="微软雅黑" panose="020B0503020204020204" charset="-122"/>
                <a:ea typeface="微软雅黑" panose="020B0503020204020204" charset="-122"/>
                <a:sym typeface="+mn-lt"/>
              </a:rPr>
              <a:t>3</a:t>
            </a:r>
            <a:r>
              <a:rPr lang="zh-CN" altLang="en-US" sz="2700" b="1" dirty="0">
                <a:solidFill>
                  <a:srgbClr val="936419"/>
                </a:solidFill>
                <a:latin typeface="微软雅黑" panose="020B0503020204020204" charset="-122"/>
                <a:ea typeface="微软雅黑" panose="020B0503020204020204" charset="-122"/>
                <a:sym typeface="+mn-lt"/>
              </a:rPr>
              <a:t>节</a:t>
            </a:r>
            <a:r>
              <a:rPr lang="en-US" altLang="zh-CN" sz="2700" b="1" dirty="0">
                <a:solidFill>
                  <a:srgbClr val="936419"/>
                </a:solidFill>
                <a:latin typeface="微软雅黑" panose="020B0503020204020204" charset="-122"/>
                <a:ea typeface="微软雅黑" panose="020B0503020204020204" charset="-122"/>
                <a:sym typeface="+mn-lt"/>
              </a:rPr>
              <a:t> </a:t>
            </a:r>
            <a:r>
              <a:rPr lang="zh-CN" altLang="en-US" sz="2700" b="1" dirty="0">
                <a:solidFill>
                  <a:srgbClr val="936419"/>
                </a:solidFill>
                <a:latin typeface="微软雅黑" panose="020B0503020204020204" charset="-122"/>
                <a:ea typeface="微软雅黑" panose="020B0503020204020204" charset="-122"/>
                <a:sym typeface="+mn-lt"/>
              </a:rPr>
              <a:t>大数据与金融信息安全</a:t>
            </a:r>
            <a:endParaRPr lang="zh-CN" altLang="en-US" sz="2700" b="1" dirty="0">
              <a:solidFill>
                <a:srgbClr val="936419"/>
              </a:solidFill>
              <a:latin typeface="微软雅黑" panose="020B0503020204020204" charset="-122"/>
              <a:ea typeface="微软雅黑" panose="020B0503020204020204" charset="-122"/>
            </a:endParaRPr>
          </a:p>
        </p:txBody>
      </p:sp>
      <p:sp>
        <p:nvSpPr>
          <p:cNvPr id="2" name="文本框 1"/>
          <p:cNvSpPr txBox="1"/>
          <p:nvPr/>
        </p:nvSpPr>
        <p:spPr>
          <a:xfrm>
            <a:off x="1455420" y="771525"/>
            <a:ext cx="6035675" cy="664845"/>
          </a:xfrm>
          <a:prstGeom prst="rect">
            <a:avLst/>
          </a:prstGeom>
          <a:noFill/>
        </p:spPr>
        <p:txBody>
          <a:bodyPr wrap="square" rtlCol="0">
            <a:noAutofit/>
          </a:bodyPr>
          <a:p>
            <a:r>
              <a:rPr lang="zh-CN" altLang="en-US" b="1">
                <a:latin typeface="微软雅黑" panose="020B0503020204020204" charset="-122"/>
                <a:ea typeface="微软雅黑" panose="020B0503020204020204" charset="-122"/>
              </a:rPr>
              <a:t>金融信息安全的重要性</a:t>
            </a:r>
            <a:r>
              <a:rPr lang="en-US" altLang="zh-CN" b="1">
                <a:latin typeface="微软雅黑" panose="020B0503020204020204" charset="-122"/>
                <a:ea typeface="微软雅黑" panose="020B0503020204020204" charset="-122"/>
              </a:rPr>
              <a:t>  </a:t>
            </a:r>
            <a:endParaRPr lang="en-US" altLang="zh-CN" b="1">
              <a:latin typeface="微软雅黑" panose="020B0503020204020204" charset="-122"/>
              <a:ea typeface="微软雅黑" panose="020B0503020204020204" charset="-122"/>
            </a:endParaRPr>
          </a:p>
          <a:p>
            <a:r>
              <a:rPr lang="en-US" altLang="zh-CN" b="1">
                <a:latin typeface="微软雅黑" panose="020B0503020204020204" charset="-122"/>
                <a:ea typeface="微软雅黑" panose="020B0503020204020204" charset="-122"/>
              </a:rPr>
              <a:t>             - </a:t>
            </a:r>
            <a:r>
              <a:rPr lang="zh-CN" altLang="en-US">
                <a:latin typeface="微软雅黑" panose="020B0503020204020204" charset="-122"/>
                <a:ea typeface="微软雅黑" panose="020B0503020204020204" charset="-122"/>
              </a:rPr>
              <a:t>以汇丰银行数据泄露事件为例</a:t>
            </a:r>
            <a:endParaRPr lang="zh-CN" altLang="en-US">
              <a:latin typeface="微软雅黑" panose="020B0503020204020204" charset="-122"/>
              <a:ea typeface="微软雅黑" panose="020B0503020204020204" charset="-122"/>
            </a:endParaRPr>
          </a:p>
          <a:p>
            <a:pPr indent="0">
              <a:buFont typeface="Arial" panose="020B0604020202020204" pitchFamily="34" charset="0"/>
              <a:buNone/>
            </a:pPr>
            <a:endParaRPr lang="zh-CN" altLang="en-US">
              <a:latin typeface="微软雅黑" panose="020B0503020204020204" charset="-122"/>
              <a:ea typeface="微软雅黑" panose="020B0503020204020204" charset="-122"/>
            </a:endParaRPr>
          </a:p>
        </p:txBody>
      </p:sp>
      <p:sp>
        <p:nvSpPr>
          <p:cNvPr id="6" name="文本框 5"/>
          <p:cNvSpPr txBox="1"/>
          <p:nvPr/>
        </p:nvSpPr>
        <p:spPr>
          <a:xfrm>
            <a:off x="985520" y="1635760"/>
            <a:ext cx="6974840" cy="2030095"/>
          </a:xfrm>
          <a:prstGeom prst="rect">
            <a:avLst/>
          </a:prstGeom>
          <a:noFill/>
        </p:spPr>
        <p:txBody>
          <a:bodyPr wrap="square" rtlCol="0">
            <a:spAutoFit/>
          </a:bodyPr>
          <a:p>
            <a:r>
              <a:rPr lang="zh-CN" altLang="en-US"/>
              <a:t>2018年11月8日，汇丰银行宣布其客户账户在10月4日至10月14日期间遭到攻击，约1%的美国客户的姓名、出生日期、电话号码、电子邮箱等信息被泄露。汇丰银行方面表示，此次黑客入侵事件是由登录凭证攻击造成的，即黑客通过从其他途径获得的客户个人信息从而入侵汇丰银行账户。对此，汇丰银行暂停了部分账户的在线访问。同时，对个人网上银行平台的认证流程增加额外的安全保护，以保护其客户免受未来的攻击。</a:t>
            </a:r>
            <a:endParaRPr lang="zh-CN"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1016" y="252395"/>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 name="矩形 3"/>
          <p:cNvSpPr/>
          <p:nvPr/>
        </p:nvSpPr>
        <p:spPr>
          <a:xfrm>
            <a:off x="181864" y="252395"/>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5" name="矩形 4"/>
          <p:cNvSpPr/>
          <p:nvPr/>
        </p:nvSpPr>
        <p:spPr>
          <a:xfrm>
            <a:off x="820715" y="151215"/>
            <a:ext cx="4565650" cy="483870"/>
          </a:xfrm>
          <a:prstGeom prst="rect">
            <a:avLst/>
          </a:prstGeom>
        </p:spPr>
        <p:txBody>
          <a:bodyPr wrap="none" lIns="68580" tIns="34290" rIns="68580" bIns="34290">
            <a:spAutoFit/>
          </a:bodyPr>
          <a:lstStyle/>
          <a:p>
            <a:pPr algn="l"/>
            <a:r>
              <a:rPr lang="zh-CN" altLang="en-US" sz="2700" b="1" dirty="0">
                <a:solidFill>
                  <a:srgbClr val="936419"/>
                </a:solidFill>
                <a:latin typeface="微软雅黑" panose="020B0503020204020204" charset="-122"/>
                <a:ea typeface="微软雅黑" panose="020B0503020204020204" charset="-122"/>
                <a:sym typeface="+mn-lt"/>
              </a:rPr>
              <a:t>第</a:t>
            </a:r>
            <a:r>
              <a:rPr lang="en-US" altLang="zh-CN" sz="2700" b="1" dirty="0">
                <a:solidFill>
                  <a:srgbClr val="936419"/>
                </a:solidFill>
                <a:latin typeface="微软雅黑" panose="020B0503020204020204" charset="-122"/>
                <a:ea typeface="微软雅黑" panose="020B0503020204020204" charset="-122"/>
                <a:sym typeface="+mn-lt"/>
              </a:rPr>
              <a:t>3</a:t>
            </a:r>
            <a:r>
              <a:rPr lang="zh-CN" altLang="en-US" sz="2700" b="1" dirty="0">
                <a:solidFill>
                  <a:srgbClr val="936419"/>
                </a:solidFill>
                <a:latin typeface="微软雅黑" panose="020B0503020204020204" charset="-122"/>
                <a:ea typeface="微软雅黑" panose="020B0503020204020204" charset="-122"/>
                <a:sym typeface="+mn-lt"/>
              </a:rPr>
              <a:t>节</a:t>
            </a:r>
            <a:r>
              <a:rPr lang="en-US" altLang="zh-CN" sz="2700" b="1" dirty="0">
                <a:solidFill>
                  <a:srgbClr val="936419"/>
                </a:solidFill>
                <a:latin typeface="微软雅黑" panose="020B0503020204020204" charset="-122"/>
                <a:ea typeface="微软雅黑" panose="020B0503020204020204" charset="-122"/>
                <a:sym typeface="+mn-lt"/>
              </a:rPr>
              <a:t> </a:t>
            </a:r>
            <a:r>
              <a:rPr lang="zh-CN" altLang="en-US" sz="2700" b="1" dirty="0">
                <a:solidFill>
                  <a:srgbClr val="936419"/>
                </a:solidFill>
                <a:latin typeface="微软雅黑" panose="020B0503020204020204" charset="-122"/>
                <a:ea typeface="微软雅黑" panose="020B0503020204020204" charset="-122"/>
                <a:sym typeface="+mn-lt"/>
              </a:rPr>
              <a:t>大数据与金融信息安全</a:t>
            </a:r>
            <a:endParaRPr lang="zh-CN" altLang="en-US" sz="2700" b="1" dirty="0">
              <a:solidFill>
                <a:srgbClr val="936419"/>
              </a:solidFill>
              <a:latin typeface="微软雅黑" panose="020B0503020204020204" charset="-122"/>
              <a:ea typeface="微软雅黑" panose="020B0503020204020204" charset="-122"/>
            </a:endParaRPr>
          </a:p>
        </p:txBody>
      </p:sp>
      <p:sp>
        <p:nvSpPr>
          <p:cNvPr id="2" name="文本框 1"/>
          <p:cNvSpPr txBox="1"/>
          <p:nvPr/>
        </p:nvSpPr>
        <p:spPr>
          <a:xfrm>
            <a:off x="1455420" y="771525"/>
            <a:ext cx="6035675" cy="664845"/>
          </a:xfrm>
          <a:prstGeom prst="rect">
            <a:avLst/>
          </a:prstGeom>
          <a:noFill/>
        </p:spPr>
        <p:txBody>
          <a:bodyPr wrap="square" rtlCol="0">
            <a:noAutofit/>
          </a:bodyPr>
          <a:p>
            <a:r>
              <a:rPr lang="zh-CN" altLang="en-US" b="1">
                <a:latin typeface="微软雅黑" panose="020B0503020204020204" charset="-122"/>
                <a:ea typeface="微软雅黑" panose="020B0503020204020204" charset="-122"/>
              </a:rPr>
              <a:t>金融信息安全的重要性</a:t>
            </a:r>
            <a:r>
              <a:rPr lang="en-US" altLang="zh-CN" b="1">
                <a:latin typeface="微软雅黑" panose="020B0503020204020204" charset="-122"/>
                <a:ea typeface="微软雅黑" panose="020B0503020204020204" charset="-122"/>
              </a:rPr>
              <a:t>  </a:t>
            </a:r>
            <a:endParaRPr lang="en-US" altLang="zh-CN" b="1">
              <a:latin typeface="微软雅黑" panose="020B0503020204020204" charset="-122"/>
              <a:ea typeface="微软雅黑" panose="020B0503020204020204" charset="-122"/>
            </a:endParaRPr>
          </a:p>
          <a:p>
            <a:r>
              <a:rPr lang="en-US" altLang="zh-CN" b="1">
                <a:latin typeface="微软雅黑" panose="020B0503020204020204" charset="-122"/>
                <a:ea typeface="微软雅黑" panose="020B0503020204020204" charset="-122"/>
              </a:rPr>
              <a:t>             - </a:t>
            </a:r>
            <a:r>
              <a:rPr lang="zh-CN" altLang="en-US">
                <a:latin typeface="微软雅黑" panose="020B0503020204020204" charset="-122"/>
                <a:ea typeface="微软雅黑" panose="020B0503020204020204" charset="-122"/>
              </a:rPr>
              <a:t>以汇丰银行数据泄露事件为例</a:t>
            </a:r>
            <a:endParaRPr lang="zh-CN" altLang="en-US">
              <a:latin typeface="微软雅黑" panose="020B0503020204020204" charset="-122"/>
              <a:ea typeface="微软雅黑" panose="020B0503020204020204" charset="-122"/>
            </a:endParaRPr>
          </a:p>
          <a:p>
            <a:pPr indent="0">
              <a:buFont typeface="Arial" panose="020B0604020202020204" pitchFamily="34" charset="0"/>
              <a:buNone/>
            </a:pPr>
            <a:endParaRPr lang="zh-CN" altLang="en-US">
              <a:latin typeface="微软雅黑" panose="020B0503020204020204" charset="-122"/>
              <a:ea typeface="微软雅黑" panose="020B0503020204020204" charset="-122"/>
            </a:endParaRPr>
          </a:p>
        </p:txBody>
      </p:sp>
      <p:sp>
        <p:nvSpPr>
          <p:cNvPr id="6" name="文本框 5"/>
          <p:cNvSpPr txBox="1"/>
          <p:nvPr/>
        </p:nvSpPr>
        <p:spPr>
          <a:xfrm>
            <a:off x="985520" y="1635760"/>
            <a:ext cx="6974840" cy="1753235"/>
          </a:xfrm>
          <a:prstGeom prst="rect">
            <a:avLst/>
          </a:prstGeom>
          <a:noFill/>
        </p:spPr>
        <p:txBody>
          <a:bodyPr wrap="square" rtlCol="0">
            <a:spAutoFit/>
          </a:bodyPr>
          <a:p>
            <a:r>
              <a:rPr lang="zh-CN" altLang="en-US"/>
              <a:t>“一般而言，黑客入侵主要有三种途径：软件、硬件和网络。如果黑客掌握了客户在其他平台的密码信息从而入侵客户的银行账户，意味着可以通过验证登录账户，但黑客登录成功之后，账户的权限还得靠银行方面来设置。如果银行的权限设置没设计好，那么黑客登录客户账户之后就可以进行想要的操作了。”联通上海分公司某研发经理告诉记者。</a:t>
            </a:r>
            <a:endParaRPr lang="zh-CN" alt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1016" y="252395"/>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 name="矩形 3"/>
          <p:cNvSpPr/>
          <p:nvPr/>
        </p:nvSpPr>
        <p:spPr>
          <a:xfrm>
            <a:off x="181864" y="252395"/>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5" name="矩形 4"/>
          <p:cNvSpPr/>
          <p:nvPr/>
        </p:nvSpPr>
        <p:spPr>
          <a:xfrm>
            <a:off x="820715" y="151215"/>
            <a:ext cx="4565650" cy="483870"/>
          </a:xfrm>
          <a:prstGeom prst="rect">
            <a:avLst/>
          </a:prstGeom>
        </p:spPr>
        <p:txBody>
          <a:bodyPr wrap="none" lIns="68580" tIns="34290" rIns="68580" bIns="34290">
            <a:spAutoFit/>
          </a:bodyPr>
          <a:lstStyle/>
          <a:p>
            <a:pPr algn="l"/>
            <a:r>
              <a:rPr lang="zh-CN" altLang="en-US" sz="2700" b="1" dirty="0">
                <a:solidFill>
                  <a:srgbClr val="936419"/>
                </a:solidFill>
                <a:latin typeface="微软雅黑" panose="020B0503020204020204" charset="-122"/>
                <a:ea typeface="微软雅黑" panose="020B0503020204020204" charset="-122"/>
                <a:sym typeface="+mn-lt"/>
              </a:rPr>
              <a:t>第</a:t>
            </a:r>
            <a:r>
              <a:rPr lang="en-US" altLang="zh-CN" sz="2700" b="1" dirty="0">
                <a:solidFill>
                  <a:srgbClr val="936419"/>
                </a:solidFill>
                <a:latin typeface="微软雅黑" panose="020B0503020204020204" charset="-122"/>
                <a:ea typeface="微软雅黑" panose="020B0503020204020204" charset="-122"/>
                <a:sym typeface="+mn-lt"/>
              </a:rPr>
              <a:t>3</a:t>
            </a:r>
            <a:r>
              <a:rPr lang="zh-CN" altLang="en-US" sz="2700" b="1" dirty="0">
                <a:solidFill>
                  <a:srgbClr val="936419"/>
                </a:solidFill>
                <a:latin typeface="微软雅黑" panose="020B0503020204020204" charset="-122"/>
                <a:ea typeface="微软雅黑" panose="020B0503020204020204" charset="-122"/>
                <a:sym typeface="+mn-lt"/>
              </a:rPr>
              <a:t>节</a:t>
            </a:r>
            <a:r>
              <a:rPr lang="en-US" altLang="zh-CN" sz="2700" b="1" dirty="0">
                <a:solidFill>
                  <a:srgbClr val="936419"/>
                </a:solidFill>
                <a:latin typeface="微软雅黑" panose="020B0503020204020204" charset="-122"/>
                <a:ea typeface="微软雅黑" panose="020B0503020204020204" charset="-122"/>
                <a:sym typeface="+mn-lt"/>
              </a:rPr>
              <a:t> </a:t>
            </a:r>
            <a:r>
              <a:rPr lang="zh-CN" altLang="en-US" sz="2700" b="1" dirty="0">
                <a:solidFill>
                  <a:srgbClr val="936419"/>
                </a:solidFill>
                <a:latin typeface="微软雅黑" panose="020B0503020204020204" charset="-122"/>
                <a:ea typeface="微软雅黑" panose="020B0503020204020204" charset="-122"/>
                <a:sym typeface="+mn-lt"/>
              </a:rPr>
              <a:t>大数据与金融信息安全</a:t>
            </a:r>
            <a:endParaRPr lang="zh-CN" altLang="en-US" sz="2700" b="1" dirty="0">
              <a:solidFill>
                <a:srgbClr val="936419"/>
              </a:solidFill>
              <a:latin typeface="微软雅黑" panose="020B0503020204020204" charset="-122"/>
              <a:ea typeface="微软雅黑" panose="020B0503020204020204" charset="-122"/>
            </a:endParaRPr>
          </a:p>
        </p:txBody>
      </p:sp>
      <p:sp>
        <p:nvSpPr>
          <p:cNvPr id="2" name="文本框 1"/>
          <p:cNvSpPr txBox="1"/>
          <p:nvPr/>
        </p:nvSpPr>
        <p:spPr>
          <a:xfrm>
            <a:off x="1455420" y="771525"/>
            <a:ext cx="6035675" cy="664845"/>
          </a:xfrm>
          <a:prstGeom prst="rect">
            <a:avLst/>
          </a:prstGeom>
          <a:noFill/>
        </p:spPr>
        <p:txBody>
          <a:bodyPr wrap="square" rtlCol="0">
            <a:noAutofit/>
          </a:bodyPr>
          <a:p>
            <a:r>
              <a:rPr lang="zh-CN" altLang="en-US" b="1">
                <a:latin typeface="微软雅黑" panose="020B0503020204020204" charset="-122"/>
                <a:ea typeface="微软雅黑" panose="020B0503020204020204" charset="-122"/>
              </a:rPr>
              <a:t>金融信息安全的重要性</a:t>
            </a:r>
            <a:r>
              <a:rPr lang="en-US" altLang="zh-CN" b="1">
                <a:latin typeface="微软雅黑" panose="020B0503020204020204" charset="-122"/>
                <a:ea typeface="微软雅黑" panose="020B0503020204020204" charset="-122"/>
              </a:rPr>
              <a:t>  </a:t>
            </a:r>
            <a:endParaRPr lang="en-US" altLang="zh-CN" b="1">
              <a:latin typeface="微软雅黑" panose="020B0503020204020204" charset="-122"/>
              <a:ea typeface="微软雅黑" panose="020B0503020204020204" charset="-122"/>
            </a:endParaRPr>
          </a:p>
          <a:p>
            <a:r>
              <a:rPr lang="en-US" altLang="zh-CN" b="1">
                <a:latin typeface="微软雅黑" panose="020B0503020204020204" charset="-122"/>
                <a:ea typeface="微软雅黑" panose="020B0503020204020204" charset="-122"/>
              </a:rPr>
              <a:t>             - </a:t>
            </a:r>
            <a:r>
              <a:rPr lang="zh-CN" altLang="en-US">
                <a:latin typeface="微软雅黑" panose="020B0503020204020204" charset="-122"/>
                <a:ea typeface="微软雅黑" panose="020B0503020204020204" charset="-122"/>
              </a:rPr>
              <a:t>以汇丰银行数据泄露事件为例</a:t>
            </a:r>
            <a:endParaRPr lang="zh-CN" altLang="en-US">
              <a:latin typeface="微软雅黑" panose="020B0503020204020204" charset="-122"/>
              <a:ea typeface="微软雅黑" panose="020B0503020204020204" charset="-122"/>
            </a:endParaRPr>
          </a:p>
          <a:p>
            <a:pPr indent="0">
              <a:buFont typeface="Arial" panose="020B0604020202020204" pitchFamily="34" charset="0"/>
              <a:buNone/>
            </a:pPr>
            <a:endParaRPr lang="zh-CN" altLang="en-US">
              <a:latin typeface="微软雅黑" panose="020B0503020204020204" charset="-122"/>
              <a:ea typeface="微软雅黑" panose="020B0503020204020204" charset="-122"/>
            </a:endParaRPr>
          </a:p>
        </p:txBody>
      </p:sp>
      <p:sp>
        <p:nvSpPr>
          <p:cNvPr id="6" name="文本框 5"/>
          <p:cNvSpPr txBox="1"/>
          <p:nvPr/>
        </p:nvSpPr>
        <p:spPr>
          <a:xfrm>
            <a:off x="985520" y="1635760"/>
            <a:ext cx="6974840" cy="1753235"/>
          </a:xfrm>
          <a:prstGeom prst="rect">
            <a:avLst/>
          </a:prstGeom>
          <a:noFill/>
        </p:spPr>
        <p:txBody>
          <a:bodyPr wrap="square" rtlCol="0">
            <a:spAutoFit/>
          </a:bodyPr>
          <a:p>
            <a:r>
              <a:rPr lang="zh-CN" altLang="en-US"/>
              <a:t>一位某金融IT公司的工程师向记者分析道，黑客无须验证却能够直接登录客户的银行账户，这种情况也有可能发生。“比如信用卡，信用卡主要分为两种：凭密消费和无密消费。对于无密消费的信用卡，黑客成功登录之后即可使用账户。”</a:t>
            </a:r>
            <a:endParaRPr lang="zh-CN" altLang="en-US"/>
          </a:p>
          <a:p>
            <a:pPr algn="r"/>
            <a:r>
              <a:rPr lang="zh-CN" altLang="en-US"/>
              <a:t>作者：郝亚娟 张荣旺</a:t>
            </a:r>
            <a:endParaRPr lang="zh-CN" altLang="en-US"/>
          </a:p>
          <a:p>
            <a:pPr algn="r"/>
            <a:r>
              <a:rPr lang="zh-CN" altLang="en-US"/>
              <a:t>来源：中国经营网 2018-11-17</a:t>
            </a:r>
            <a:endParaRPr lang="zh-CN" alt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1016" y="252395"/>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 name="矩形 3"/>
          <p:cNvSpPr/>
          <p:nvPr/>
        </p:nvSpPr>
        <p:spPr>
          <a:xfrm>
            <a:off x="181864" y="252395"/>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5" name="矩形 4"/>
          <p:cNvSpPr/>
          <p:nvPr/>
        </p:nvSpPr>
        <p:spPr>
          <a:xfrm>
            <a:off x="820715" y="151215"/>
            <a:ext cx="4565650" cy="483870"/>
          </a:xfrm>
          <a:prstGeom prst="rect">
            <a:avLst/>
          </a:prstGeom>
        </p:spPr>
        <p:txBody>
          <a:bodyPr wrap="none" lIns="68580" tIns="34290" rIns="68580" bIns="34290">
            <a:spAutoFit/>
          </a:bodyPr>
          <a:lstStyle/>
          <a:p>
            <a:pPr algn="l"/>
            <a:r>
              <a:rPr lang="zh-CN" altLang="en-US" sz="2700" b="1" dirty="0">
                <a:solidFill>
                  <a:srgbClr val="936419"/>
                </a:solidFill>
                <a:latin typeface="微软雅黑" panose="020B0503020204020204" charset="-122"/>
                <a:ea typeface="微软雅黑" panose="020B0503020204020204" charset="-122"/>
                <a:sym typeface="+mn-lt"/>
              </a:rPr>
              <a:t>第</a:t>
            </a:r>
            <a:r>
              <a:rPr lang="en-US" altLang="zh-CN" sz="2700" b="1" dirty="0">
                <a:solidFill>
                  <a:srgbClr val="936419"/>
                </a:solidFill>
                <a:latin typeface="微软雅黑" panose="020B0503020204020204" charset="-122"/>
                <a:ea typeface="微软雅黑" panose="020B0503020204020204" charset="-122"/>
                <a:sym typeface="+mn-lt"/>
              </a:rPr>
              <a:t>3</a:t>
            </a:r>
            <a:r>
              <a:rPr lang="zh-CN" altLang="en-US" sz="2700" b="1" dirty="0">
                <a:solidFill>
                  <a:srgbClr val="936419"/>
                </a:solidFill>
                <a:latin typeface="微软雅黑" panose="020B0503020204020204" charset="-122"/>
                <a:ea typeface="微软雅黑" panose="020B0503020204020204" charset="-122"/>
                <a:sym typeface="+mn-lt"/>
              </a:rPr>
              <a:t>节</a:t>
            </a:r>
            <a:r>
              <a:rPr lang="en-US" altLang="zh-CN" sz="2700" b="1" dirty="0">
                <a:solidFill>
                  <a:srgbClr val="936419"/>
                </a:solidFill>
                <a:latin typeface="微软雅黑" panose="020B0503020204020204" charset="-122"/>
                <a:ea typeface="微软雅黑" panose="020B0503020204020204" charset="-122"/>
                <a:sym typeface="+mn-lt"/>
              </a:rPr>
              <a:t> </a:t>
            </a:r>
            <a:r>
              <a:rPr lang="zh-CN" altLang="en-US" sz="2700" b="1" dirty="0">
                <a:solidFill>
                  <a:srgbClr val="936419"/>
                </a:solidFill>
                <a:latin typeface="微软雅黑" panose="020B0503020204020204" charset="-122"/>
                <a:ea typeface="微软雅黑" panose="020B0503020204020204" charset="-122"/>
                <a:sym typeface="+mn-lt"/>
              </a:rPr>
              <a:t>大数据与金融信息安全</a:t>
            </a:r>
            <a:endParaRPr lang="zh-CN" altLang="en-US" sz="2700" b="1" dirty="0">
              <a:solidFill>
                <a:srgbClr val="936419"/>
              </a:solidFill>
              <a:latin typeface="微软雅黑" panose="020B0503020204020204" charset="-122"/>
              <a:ea typeface="微软雅黑" panose="020B0503020204020204" charset="-122"/>
            </a:endParaRPr>
          </a:p>
        </p:txBody>
      </p:sp>
      <p:sp>
        <p:nvSpPr>
          <p:cNvPr id="2" name="文本框 1"/>
          <p:cNvSpPr txBox="1"/>
          <p:nvPr/>
        </p:nvSpPr>
        <p:spPr>
          <a:xfrm>
            <a:off x="1455420" y="682625"/>
            <a:ext cx="6035675" cy="368300"/>
          </a:xfrm>
          <a:prstGeom prst="rect">
            <a:avLst/>
          </a:prstGeom>
          <a:noFill/>
        </p:spPr>
        <p:txBody>
          <a:bodyPr wrap="square" rtlCol="0">
            <a:spAutoFit/>
          </a:bodyPr>
          <a:p>
            <a:r>
              <a:rPr lang="zh-CN" altLang="en-US" b="1">
                <a:latin typeface="微软雅黑" panose="020B0503020204020204" charset="-122"/>
                <a:ea typeface="微软雅黑" panose="020B0503020204020204" charset="-122"/>
              </a:rPr>
              <a:t>金融信息安全的属性特征</a:t>
            </a:r>
            <a:endParaRPr lang="zh-CN" altLang="en-US">
              <a:latin typeface="微软雅黑" panose="020B0503020204020204" charset="-122"/>
              <a:ea typeface="微软雅黑" panose="020B0503020204020204" charset="-122"/>
            </a:endParaRPr>
          </a:p>
        </p:txBody>
      </p:sp>
      <p:graphicFrame>
        <p:nvGraphicFramePr>
          <p:cNvPr id="8" name="表格 7"/>
          <p:cNvGraphicFramePr/>
          <p:nvPr>
            <p:custDataLst>
              <p:tags r:id="rId1"/>
            </p:custDataLst>
          </p:nvPr>
        </p:nvGraphicFramePr>
        <p:xfrm>
          <a:off x="899795" y="1131570"/>
          <a:ext cx="7023100" cy="3641725"/>
        </p:xfrm>
        <a:graphic>
          <a:graphicData uri="http://schemas.openxmlformats.org/drawingml/2006/table">
            <a:tbl>
              <a:tblPr/>
              <a:tblGrid>
                <a:gridCol w="669925"/>
                <a:gridCol w="6353175"/>
              </a:tblGrid>
              <a:tr h="496570">
                <a:tc>
                  <a:txBody>
                    <a:bodyPr/>
                    <a:p>
                      <a:pPr indent="0" algn="ctr">
                        <a:lnSpc>
                          <a:spcPct val="120000"/>
                        </a:lnSpc>
                        <a:spcBef>
                          <a:spcPts val="0"/>
                        </a:spcBef>
                        <a:spcAft>
                          <a:spcPts val="0"/>
                        </a:spcAft>
                        <a:buNone/>
                      </a:pPr>
                      <a:r>
                        <a:rPr lang="en-US" sz="1200" b="1" spc="60">
                          <a:solidFill>
                            <a:srgbClr val="FFFFFF"/>
                          </a:solidFill>
                          <a:latin typeface="微软雅黑" panose="020B0503020204020204" charset="-122"/>
                          <a:ea typeface="微软雅黑" panose="020B0503020204020204" charset="-122"/>
                        </a:rPr>
                        <a:t>金融信息安全关键属性</a:t>
                      </a:r>
                      <a:endParaRPr lang="en-US" altLang="en-US" sz="1200" b="1" spc="60">
                        <a:solidFill>
                          <a:srgbClr val="FFFFFF"/>
                        </a:solidFill>
                        <a:latin typeface="微软雅黑" panose="020B0503020204020204" charset="-122"/>
                        <a:ea typeface="微软雅黑" panose="020B0503020204020204" charset="-122"/>
                      </a:endParaRPr>
                    </a:p>
                  </a:txBody>
                  <a:tcPr marL="25400" marR="25400" marT="25400" marB="25400" vert="horz" anchor="ctr" anchorCtr="0">
                    <a:lnL w="19050" cap="rnd">
                      <a:solidFill>
                        <a:srgbClr val="848587"/>
                      </a:solidFill>
                      <a:prstDash val="solid"/>
                    </a:lnL>
                    <a:lnR w="3175">
                      <a:solidFill>
                        <a:srgbClr val="FFFFFF"/>
                      </a:solidFill>
                      <a:prstDash val="dot"/>
                    </a:lnR>
                    <a:lnT w="19050" cap="rnd">
                      <a:solidFill>
                        <a:srgbClr val="848587"/>
                      </a:solidFill>
                      <a:prstDash val="solid"/>
                    </a:lnT>
                    <a:lnB w="19050">
                      <a:solidFill>
                        <a:srgbClr val="848587"/>
                      </a:solidFill>
                      <a:prstDash val="solid"/>
                    </a:lnB>
                    <a:lnTlToBr>
                      <a:noFill/>
                    </a:lnTlToBr>
                    <a:lnBlToTr>
                      <a:noFill/>
                    </a:lnBlToTr>
                    <a:solidFill>
                      <a:srgbClr val="848587"/>
                    </a:solidFill>
                  </a:tcPr>
                </a:tc>
                <a:tc>
                  <a:txBody>
                    <a:bodyPr/>
                    <a:p>
                      <a:pPr indent="0" algn="ctr">
                        <a:lnSpc>
                          <a:spcPct val="120000"/>
                        </a:lnSpc>
                        <a:spcBef>
                          <a:spcPts val="0"/>
                        </a:spcBef>
                        <a:spcAft>
                          <a:spcPts val="0"/>
                        </a:spcAft>
                        <a:buNone/>
                      </a:pPr>
                      <a:r>
                        <a:rPr lang="en-US" sz="1200" b="1" spc="60">
                          <a:solidFill>
                            <a:srgbClr val="FFFFFF"/>
                          </a:solidFill>
                          <a:latin typeface="微软雅黑" panose="020B0503020204020204" charset="-122"/>
                          <a:ea typeface="微软雅黑" panose="020B0503020204020204" charset="-122"/>
                        </a:rPr>
                        <a:t>属性描述</a:t>
                      </a:r>
                      <a:endParaRPr lang="en-US" altLang="en-US" sz="1200" b="1" spc="60">
                        <a:solidFill>
                          <a:srgbClr val="FFFFFF"/>
                        </a:solidFill>
                        <a:latin typeface="微软雅黑" panose="020B0503020204020204" charset="-122"/>
                        <a:ea typeface="微软雅黑" panose="020B0503020204020204" charset="-122"/>
                      </a:endParaRPr>
                    </a:p>
                  </a:txBody>
                  <a:tcPr marL="25400" marR="25400" marT="25400" marB="25400" vert="horz" anchor="ctr" anchorCtr="0">
                    <a:lnL w="3175">
                      <a:solidFill>
                        <a:srgbClr val="FFFFFF"/>
                      </a:solidFill>
                      <a:prstDash val="dot"/>
                    </a:lnL>
                    <a:lnR w="19050" cap="rnd">
                      <a:solidFill>
                        <a:srgbClr val="848587"/>
                      </a:solidFill>
                      <a:prstDash val="solid"/>
                    </a:lnR>
                    <a:lnT w="19050" cap="rnd">
                      <a:solidFill>
                        <a:srgbClr val="848587"/>
                      </a:solidFill>
                      <a:prstDash val="solid"/>
                    </a:lnT>
                    <a:lnB w="19050">
                      <a:solidFill>
                        <a:srgbClr val="848587"/>
                      </a:solidFill>
                      <a:prstDash val="solid"/>
                    </a:lnB>
                    <a:lnTlToBr>
                      <a:noFill/>
                    </a:lnTlToBr>
                    <a:lnBlToTr>
                      <a:noFill/>
                    </a:lnBlToTr>
                    <a:solidFill>
                      <a:srgbClr val="848587"/>
                    </a:solidFill>
                  </a:tcPr>
                </a:tc>
              </a:tr>
              <a:tr h="378460">
                <a:tc>
                  <a:txBody>
                    <a:bodyPr/>
                    <a:p>
                      <a:pPr indent="0" algn="ctr">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rPr>
                        <a:t>保密性</a:t>
                      </a:r>
                      <a:endParaRPr lang="en-US" altLang="en-US" sz="1200" b="0" spc="60">
                        <a:solidFill>
                          <a:srgbClr val="404040"/>
                        </a:solidFill>
                        <a:latin typeface="微软雅黑" panose="020B0503020204020204" charset="-122"/>
                        <a:ea typeface="微软雅黑" panose="020B0503020204020204" charset="-122"/>
                      </a:endParaRPr>
                    </a:p>
                  </a:txBody>
                  <a:tcPr marL="25400" marR="25400" marT="25400" marB="25400" vert="horz" anchor="ctr" anchorCtr="0">
                    <a:lnL w="19050" cap="rnd">
                      <a:solidFill>
                        <a:srgbClr val="848587"/>
                      </a:solidFill>
                      <a:prstDash val="solid"/>
                    </a:lnL>
                    <a:lnR w="3175">
                      <a:solidFill>
                        <a:srgbClr val="848587"/>
                      </a:solidFill>
                      <a:prstDash val="dot"/>
                    </a:lnR>
                    <a:lnT w="19050">
                      <a:solidFill>
                        <a:srgbClr val="848587"/>
                      </a:solidFill>
                      <a:prstDash val="solid"/>
                    </a:lnT>
                    <a:lnB w="3175">
                      <a:solidFill>
                        <a:srgbClr val="848587"/>
                      </a:solidFill>
                      <a:prstDash val="dot"/>
                    </a:lnB>
                    <a:lnTlToBr>
                      <a:noFill/>
                    </a:lnTlToBr>
                    <a:lnBlToTr>
                      <a:noFill/>
                    </a:lnBlToTr>
                    <a:solidFill>
                      <a:srgbClr val="F2F2F2"/>
                    </a:solidFill>
                  </a:tcPr>
                </a:tc>
                <a:tc>
                  <a:txBody>
                    <a:bodyPr/>
                    <a:p>
                      <a:pPr indent="0" algn="l">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rPr>
                        <a:t>保障信息仅为那些被授权使用的人所获取。保证信息不被非授权访问，</a:t>
                      </a:r>
                      <a:endParaRPr lang="en-US" sz="1200" b="0" spc="60">
                        <a:solidFill>
                          <a:srgbClr val="404040"/>
                        </a:solidFill>
                        <a:latin typeface="微软雅黑" panose="020B0503020204020204" charset="-122"/>
                        <a:ea typeface="微软雅黑" panose="020B0503020204020204" charset="-122"/>
                      </a:endParaRPr>
                    </a:p>
                    <a:p>
                      <a:pPr indent="0" algn="l">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rPr>
                        <a:t>即使非授权用户得到信息也无法知晓信息内容或无法利用信息资源</a:t>
                      </a:r>
                      <a:endParaRPr lang="en-US" altLang="en-US" sz="1200" b="0" spc="60">
                        <a:solidFill>
                          <a:srgbClr val="404040"/>
                        </a:solidFill>
                        <a:latin typeface="微软雅黑" panose="020B0503020204020204" charset="-122"/>
                        <a:ea typeface="微软雅黑" panose="020B0503020204020204" charset="-122"/>
                      </a:endParaRPr>
                    </a:p>
                  </a:txBody>
                  <a:tcPr marL="25400" marR="25400" marT="25400" marB="25400" vert="horz" anchor="ctr" anchorCtr="0">
                    <a:lnL w="3175">
                      <a:solidFill>
                        <a:srgbClr val="848587"/>
                      </a:solidFill>
                      <a:prstDash val="dot"/>
                    </a:lnL>
                    <a:lnR w="19050" cap="rnd">
                      <a:solidFill>
                        <a:srgbClr val="848587"/>
                      </a:solidFill>
                      <a:prstDash val="solid"/>
                    </a:lnR>
                    <a:lnT w="19050">
                      <a:solidFill>
                        <a:srgbClr val="848587"/>
                      </a:solidFill>
                      <a:prstDash val="solid"/>
                    </a:lnT>
                    <a:lnB w="3175">
                      <a:solidFill>
                        <a:srgbClr val="848587"/>
                      </a:solidFill>
                      <a:prstDash val="dot"/>
                    </a:lnB>
                    <a:lnTlToBr>
                      <a:noFill/>
                    </a:lnTlToBr>
                    <a:lnBlToTr>
                      <a:noFill/>
                    </a:lnBlToTr>
                    <a:solidFill>
                      <a:srgbClr val="F2F2F2"/>
                    </a:solidFill>
                  </a:tcPr>
                </a:tc>
              </a:tr>
              <a:tr h="378460">
                <a:tc>
                  <a:txBody>
                    <a:bodyPr/>
                    <a:p>
                      <a:pPr indent="0" algn="ctr">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rPr>
                        <a:t>完整性</a:t>
                      </a:r>
                      <a:endParaRPr lang="en-US" altLang="en-US" sz="1200" b="0" spc="60">
                        <a:solidFill>
                          <a:srgbClr val="404040"/>
                        </a:solidFill>
                        <a:latin typeface="微软雅黑" panose="020B0503020204020204" charset="-122"/>
                        <a:ea typeface="微软雅黑" panose="020B0503020204020204" charset="-122"/>
                      </a:endParaRPr>
                    </a:p>
                  </a:txBody>
                  <a:tcPr marL="25400" marR="25400" marT="25400" marB="25400" vert="horz" anchor="ctr" anchorCtr="0">
                    <a:lnL w="19050" cap="rnd">
                      <a:solidFill>
                        <a:srgbClr val="848587"/>
                      </a:solidFill>
                      <a:prstDash val="solid"/>
                    </a:lnL>
                    <a:lnR w="3175">
                      <a:solidFill>
                        <a:srgbClr val="848587"/>
                      </a:solidFill>
                      <a:prstDash val="dot"/>
                    </a:lnR>
                    <a:lnT w="3175">
                      <a:solidFill>
                        <a:srgbClr val="848587"/>
                      </a:solidFill>
                      <a:prstDash val="dot"/>
                    </a:lnT>
                    <a:lnB w="3175">
                      <a:solidFill>
                        <a:srgbClr val="848587"/>
                      </a:solidFill>
                      <a:prstDash val="dot"/>
                    </a:lnB>
                    <a:lnTlToBr>
                      <a:noFill/>
                    </a:lnTlToBr>
                    <a:lnBlToTr>
                      <a:noFill/>
                    </a:lnBlToTr>
                    <a:solidFill>
                      <a:srgbClr val="FFFFFF"/>
                    </a:solidFill>
                  </a:tcPr>
                </a:tc>
                <a:tc>
                  <a:txBody>
                    <a:bodyPr/>
                    <a:p>
                      <a:pPr indent="0" algn="l">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rPr>
                        <a:t>保证数据从产生、传输到接收全过程的一致性，防止数据被非法篡改。</a:t>
                      </a:r>
                      <a:endParaRPr lang="en-US" sz="1200" b="0" spc="60">
                        <a:solidFill>
                          <a:srgbClr val="404040"/>
                        </a:solidFill>
                        <a:latin typeface="微软雅黑" panose="020B0503020204020204" charset="-122"/>
                        <a:ea typeface="微软雅黑" panose="020B0503020204020204" charset="-122"/>
                      </a:endParaRPr>
                    </a:p>
                    <a:p>
                      <a:pPr indent="0" algn="l">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rPr>
                        <a:t>涉及信息使用、传输、存储物过程中不发生篡改、丢失和错误。信息处理方法正确，不会对原始信息造成破坏</a:t>
                      </a:r>
                      <a:endParaRPr lang="en-US" altLang="en-US" sz="1200" b="0" spc="60">
                        <a:solidFill>
                          <a:srgbClr val="404040"/>
                        </a:solidFill>
                        <a:latin typeface="微软雅黑" panose="020B0503020204020204" charset="-122"/>
                        <a:ea typeface="微软雅黑" panose="020B0503020204020204" charset="-122"/>
                      </a:endParaRPr>
                    </a:p>
                  </a:txBody>
                  <a:tcPr marL="25400" marR="25400" marT="25400" marB="25400" vert="horz" anchor="ctr" anchorCtr="0">
                    <a:lnL w="3175">
                      <a:solidFill>
                        <a:srgbClr val="848587"/>
                      </a:solidFill>
                      <a:prstDash val="dot"/>
                    </a:lnL>
                    <a:lnR w="19050" cap="rnd">
                      <a:solidFill>
                        <a:srgbClr val="848587"/>
                      </a:solidFill>
                      <a:prstDash val="solid"/>
                    </a:lnR>
                    <a:lnT w="3175">
                      <a:solidFill>
                        <a:srgbClr val="848587"/>
                      </a:solidFill>
                      <a:prstDash val="dot"/>
                    </a:lnT>
                    <a:lnB w="3175">
                      <a:solidFill>
                        <a:srgbClr val="848587"/>
                      </a:solidFill>
                      <a:prstDash val="dot"/>
                    </a:lnB>
                    <a:lnTlToBr>
                      <a:noFill/>
                    </a:lnTlToBr>
                    <a:lnBlToTr>
                      <a:noFill/>
                    </a:lnBlToTr>
                    <a:solidFill>
                      <a:srgbClr val="FFFFFF"/>
                    </a:solidFill>
                  </a:tcPr>
                </a:tc>
              </a:tr>
              <a:tr h="379095">
                <a:tc>
                  <a:txBody>
                    <a:bodyPr/>
                    <a:p>
                      <a:pPr indent="0" algn="ctr">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rPr>
                        <a:t>可用性</a:t>
                      </a:r>
                      <a:endParaRPr lang="en-US" altLang="en-US" sz="1200" b="0" spc="60">
                        <a:solidFill>
                          <a:srgbClr val="404040"/>
                        </a:solidFill>
                        <a:latin typeface="微软雅黑" panose="020B0503020204020204" charset="-122"/>
                        <a:ea typeface="微软雅黑" panose="020B0503020204020204" charset="-122"/>
                      </a:endParaRPr>
                    </a:p>
                  </a:txBody>
                  <a:tcPr marL="25400" marR="25400" marT="25400" marB="25400" vert="horz" anchor="ctr" anchorCtr="0">
                    <a:lnL w="19050" cap="rnd">
                      <a:solidFill>
                        <a:srgbClr val="848587"/>
                      </a:solidFill>
                      <a:prstDash val="solid"/>
                    </a:lnL>
                    <a:lnR w="3175">
                      <a:solidFill>
                        <a:srgbClr val="848587"/>
                      </a:solidFill>
                      <a:prstDash val="dot"/>
                    </a:lnR>
                    <a:lnT w="3175">
                      <a:solidFill>
                        <a:srgbClr val="848587"/>
                      </a:solidFill>
                      <a:prstDash val="dot"/>
                    </a:lnT>
                    <a:lnB w="3175">
                      <a:solidFill>
                        <a:srgbClr val="848587"/>
                      </a:solidFill>
                      <a:prstDash val="dot"/>
                    </a:lnB>
                    <a:lnTlToBr>
                      <a:noFill/>
                    </a:lnTlToBr>
                    <a:lnBlToTr>
                      <a:noFill/>
                    </a:lnBlToTr>
                    <a:solidFill>
                      <a:srgbClr val="F2F2F2"/>
                    </a:solidFill>
                  </a:tcPr>
                </a:tc>
                <a:tc>
                  <a:txBody>
                    <a:bodyPr/>
                    <a:p>
                      <a:pPr indent="0" algn="l">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cs typeface="微软雅黑" panose="020B0503020204020204" charset="-122"/>
                        </a:rPr>
                        <a:t>保障授权使用人在需要时可以获取和使用信息。</a:t>
                      </a:r>
                      <a:endParaRPr lang="en-US" sz="1200" b="0" spc="60">
                        <a:solidFill>
                          <a:srgbClr val="404040"/>
                        </a:solidFill>
                        <a:latin typeface="微软雅黑" panose="020B0503020204020204" charset="-122"/>
                        <a:ea typeface="微软雅黑" panose="020B0503020204020204" charset="-122"/>
                        <a:cs typeface="微软雅黑" panose="020B0503020204020204" charset="-122"/>
                      </a:endParaRPr>
                    </a:p>
                    <a:p>
                      <a:pPr indent="0" algn="l">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cs typeface="微软雅黑" panose="020B0503020204020204" charset="-122"/>
                        </a:rPr>
                        <a:t>保证合法用户对信息和资源的使用,而不会被不正当地拒绝</a:t>
                      </a:r>
                      <a:endParaRPr lang="en-US" altLang="en-US" sz="1200" b="0" spc="60">
                        <a:solidFill>
                          <a:srgbClr val="404040"/>
                        </a:solidFill>
                        <a:latin typeface="微软雅黑" panose="020B0503020204020204" charset="-122"/>
                        <a:ea typeface="微软雅黑" panose="020B0503020204020204" charset="-122"/>
                        <a:cs typeface="微软雅黑" panose="020B0503020204020204" charset="-122"/>
                      </a:endParaRPr>
                    </a:p>
                  </a:txBody>
                  <a:tcPr marL="25400" marR="25400" marT="25400" marB="25400" vert="horz" anchor="ctr" anchorCtr="0">
                    <a:lnL w="3175">
                      <a:solidFill>
                        <a:srgbClr val="848587"/>
                      </a:solidFill>
                      <a:prstDash val="dot"/>
                    </a:lnL>
                    <a:lnR w="19050" cap="rnd">
                      <a:solidFill>
                        <a:srgbClr val="848587"/>
                      </a:solidFill>
                      <a:prstDash val="solid"/>
                    </a:lnR>
                    <a:lnT w="3175">
                      <a:solidFill>
                        <a:srgbClr val="848587"/>
                      </a:solidFill>
                      <a:prstDash val="dot"/>
                    </a:lnT>
                    <a:lnB w="3175">
                      <a:solidFill>
                        <a:srgbClr val="848587"/>
                      </a:solidFill>
                      <a:prstDash val="dot"/>
                    </a:lnB>
                    <a:lnTlToBr>
                      <a:noFill/>
                    </a:lnTlToBr>
                    <a:lnBlToTr>
                      <a:noFill/>
                    </a:lnBlToTr>
                    <a:solidFill>
                      <a:srgbClr val="F2F2F2"/>
                    </a:solidFill>
                  </a:tcPr>
                </a:tc>
              </a:tr>
              <a:tr h="231140">
                <a:tc>
                  <a:txBody>
                    <a:bodyPr/>
                    <a:p>
                      <a:pPr indent="0" algn="ctr">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rPr>
                        <a:t>真实性</a:t>
                      </a:r>
                      <a:endParaRPr lang="en-US" altLang="en-US" sz="1200" b="0" spc="60">
                        <a:solidFill>
                          <a:srgbClr val="404040"/>
                        </a:solidFill>
                        <a:latin typeface="微软雅黑" panose="020B0503020204020204" charset="-122"/>
                        <a:ea typeface="微软雅黑" panose="020B0503020204020204" charset="-122"/>
                      </a:endParaRPr>
                    </a:p>
                  </a:txBody>
                  <a:tcPr marL="25400" marR="25400" marT="25400" marB="25400" vert="horz" anchor="ctr" anchorCtr="0">
                    <a:lnL w="19050" cap="rnd">
                      <a:solidFill>
                        <a:srgbClr val="848587"/>
                      </a:solidFill>
                      <a:prstDash val="solid"/>
                    </a:lnL>
                    <a:lnR w="3175">
                      <a:solidFill>
                        <a:srgbClr val="848587"/>
                      </a:solidFill>
                      <a:prstDash val="dot"/>
                    </a:lnR>
                    <a:lnT w="3175">
                      <a:solidFill>
                        <a:srgbClr val="848587"/>
                      </a:solidFill>
                      <a:prstDash val="dot"/>
                    </a:lnT>
                    <a:lnB w="3175">
                      <a:solidFill>
                        <a:srgbClr val="848587"/>
                      </a:solidFill>
                      <a:prstDash val="dot"/>
                    </a:lnB>
                    <a:lnTlToBr>
                      <a:noFill/>
                    </a:lnTlToBr>
                    <a:lnBlToTr>
                      <a:noFill/>
                    </a:lnBlToTr>
                    <a:solidFill>
                      <a:srgbClr val="FFFFFF"/>
                    </a:solidFill>
                  </a:tcPr>
                </a:tc>
                <a:tc>
                  <a:txBody>
                    <a:bodyPr/>
                    <a:p>
                      <a:pPr indent="0" algn="l">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rPr>
                        <a:t>对信息的来源进行判断，能对伪造来源的信息予以鉴别</a:t>
                      </a:r>
                      <a:endParaRPr lang="en-US" altLang="en-US" sz="1200" b="0" spc="60">
                        <a:solidFill>
                          <a:srgbClr val="404040"/>
                        </a:solidFill>
                        <a:latin typeface="微软雅黑" panose="020B0503020204020204" charset="-122"/>
                        <a:ea typeface="微软雅黑" panose="020B0503020204020204" charset="-122"/>
                      </a:endParaRPr>
                    </a:p>
                  </a:txBody>
                  <a:tcPr marL="25400" marR="25400" marT="25400" marB="25400" vert="horz" anchor="ctr" anchorCtr="0">
                    <a:lnL w="3175">
                      <a:solidFill>
                        <a:srgbClr val="848587"/>
                      </a:solidFill>
                      <a:prstDash val="dot"/>
                    </a:lnL>
                    <a:lnR w="19050" cap="rnd">
                      <a:solidFill>
                        <a:srgbClr val="848587"/>
                      </a:solidFill>
                      <a:prstDash val="solid"/>
                    </a:lnR>
                    <a:lnT w="3175">
                      <a:solidFill>
                        <a:srgbClr val="848587"/>
                      </a:solidFill>
                      <a:prstDash val="dot"/>
                    </a:lnT>
                    <a:lnB w="3175">
                      <a:solidFill>
                        <a:srgbClr val="848587"/>
                      </a:solidFill>
                      <a:prstDash val="dot"/>
                    </a:lnB>
                    <a:lnTlToBr>
                      <a:noFill/>
                    </a:lnTlToBr>
                    <a:lnBlToTr>
                      <a:noFill/>
                    </a:lnBlToTr>
                    <a:solidFill>
                      <a:srgbClr val="FFFFFF"/>
                    </a:solidFill>
                  </a:tcPr>
                </a:tc>
              </a:tr>
              <a:tr h="230505">
                <a:tc>
                  <a:txBody>
                    <a:bodyPr/>
                    <a:p>
                      <a:pPr indent="0" algn="ctr">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rPr>
                        <a:t>不可抵赖性</a:t>
                      </a:r>
                      <a:endParaRPr lang="en-US" altLang="en-US" sz="1200" b="0" spc="60">
                        <a:solidFill>
                          <a:srgbClr val="404040"/>
                        </a:solidFill>
                        <a:latin typeface="微软雅黑" panose="020B0503020204020204" charset="-122"/>
                        <a:ea typeface="微软雅黑" panose="020B0503020204020204" charset="-122"/>
                      </a:endParaRPr>
                    </a:p>
                  </a:txBody>
                  <a:tcPr marL="25400" marR="25400" marT="25400" marB="25400" vert="horz" anchor="ctr" anchorCtr="0">
                    <a:lnL w="19050" cap="rnd">
                      <a:solidFill>
                        <a:srgbClr val="848587"/>
                      </a:solidFill>
                      <a:prstDash val="solid"/>
                    </a:lnL>
                    <a:lnR w="3175">
                      <a:solidFill>
                        <a:srgbClr val="848587"/>
                      </a:solidFill>
                      <a:prstDash val="dot"/>
                    </a:lnR>
                    <a:lnT w="3175">
                      <a:solidFill>
                        <a:srgbClr val="848587"/>
                      </a:solidFill>
                      <a:prstDash val="dot"/>
                    </a:lnT>
                    <a:lnB w="3175">
                      <a:solidFill>
                        <a:srgbClr val="848587"/>
                      </a:solidFill>
                      <a:prstDash val="dot"/>
                    </a:lnB>
                    <a:lnTlToBr>
                      <a:noFill/>
                    </a:lnTlToBr>
                    <a:lnBlToTr>
                      <a:noFill/>
                    </a:lnBlToTr>
                    <a:solidFill>
                      <a:srgbClr val="F2F2F2"/>
                    </a:solidFill>
                  </a:tcPr>
                </a:tc>
                <a:tc>
                  <a:txBody>
                    <a:bodyPr/>
                    <a:p>
                      <a:pPr indent="0" algn="l">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rPr>
                        <a:t>不可抵赖性也称作不可否认性，通过建立有效的控制机制，防止相关方否认其行为</a:t>
                      </a:r>
                      <a:endParaRPr lang="en-US" altLang="en-US" sz="1200" b="0" spc="60">
                        <a:solidFill>
                          <a:srgbClr val="404040"/>
                        </a:solidFill>
                        <a:highlight>
                          <a:srgbClr val="FFFF00"/>
                        </a:highlight>
                        <a:latin typeface="微软雅黑" panose="020B0503020204020204" charset="-122"/>
                        <a:ea typeface="微软雅黑" panose="020B0503020204020204" charset="-122"/>
                      </a:endParaRPr>
                    </a:p>
                  </a:txBody>
                  <a:tcPr marL="25400" marR="25400" marT="25400" marB="25400" vert="horz" anchor="ctr" anchorCtr="0">
                    <a:lnL w="3175">
                      <a:solidFill>
                        <a:srgbClr val="848587"/>
                      </a:solidFill>
                      <a:prstDash val="dot"/>
                    </a:lnL>
                    <a:lnR w="19050" cap="rnd">
                      <a:solidFill>
                        <a:srgbClr val="848587"/>
                      </a:solidFill>
                      <a:prstDash val="solid"/>
                    </a:lnR>
                    <a:lnT w="3175">
                      <a:solidFill>
                        <a:srgbClr val="848587"/>
                      </a:solidFill>
                      <a:prstDash val="dot"/>
                    </a:lnT>
                    <a:lnB w="3175">
                      <a:solidFill>
                        <a:srgbClr val="848587"/>
                      </a:solidFill>
                      <a:prstDash val="dot"/>
                    </a:lnB>
                    <a:lnTlToBr>
                      <a:noFill/>
                    </a:lnTlToBr>
                    <a:lnBlToTr>
                      <a:noFill/>
                    </a:lnBlToTr>
                    <a:solidFill>
                      <a:srgbClr val="F2F2F2"/>
                    </a:solidFill>
                  </a:tcPr>
                </a:tc>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1016" y="252395"/>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 name="矩形 3"/>
          <p:cNvSpPr/>
          <p:nvPr/>
        </p:nvSpPr>
        <p:spPr>
          <a:xfrm>
            <a:off x="181864" y="252395"/>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5" name="矩形 4"/>
          <p:cNvSpPr/>
          <p:nvPr/>
        </p:nvSpPr>
        <p:spPr>
          <a:xfrm>
            <a:off x="820715" y="151215"/>
            <a:ext cx="4565650" cy="483870"/>
          </a:xfrm>
          <a:prstGeom prst="rect">
            <a:avLst/>
          </a:prstGeom>
        </p:spPr>
        <p:txBody>
          <a:bodyPr wrap="none" lIns="68580" tIns="34290" rIns="68580" bIns="34290">
            <a:spAutoFit/>
          </a:bodyPr>
          <a:lstStyle/>
          <a:p>
            <a:pPr algn="l"/>
            <a:r>
              <a:rPr lang="zh-CN" altLang="en-US" sz="2700" b="1" dirty="0">
                <a:solidFill>
                  <a:srgbClr val="936419"/>
                </a:solidFill>
                <a:latin typeface="微软雅黑" panose="020B0503020204020204" charset="-122"/>
                <a:ea typeface="微软雅黑" panose="020B0503020204020204" charset="-122"/>
                <a:sym typeface="+mn-lt"/>
              </a:rPr>
              <a:t>第</a:t>
            </a:r>
            <a:r>
              <a:rPr lang="en-US" altLang="zh-CN" sz="2700" b="1" dirty="0">
                <a:solidFill>
                  <a:srgbClr val="936419"/>
                </a:solidFill>
                <a:latin typeface="微软雅黑" panose="020B0503020204020204" charset="-122"/>
                <a:ea typeface="微软雅黑" panose="020B0503020204020204" charset="-122"/>
                <a:sym typeface="+mn-lt"/>
              </a:rPr>
              <a:t>3</a:t>
            </a:r>
            <a:r>
              <a:rPr lang="zh-CN" altLang="en-US" sz="2700" b="1" dirty="0">
                <a:solidFill>
                  <a:srgbClr val="936419"/>
                </a:solidFill>
                <a:latin typeface="微软雅黑" panose="020B0503020204020204" charset="-122"/>
                <a:ea typeface="微软雅黑" panose="020B0503020204020204" charset="-122"/>
                <a:sym typeface="+mn-lt"/>
              </a:rPr>
              <a:t>节</a:t>
            </a:r>
            <a:r>
              <a:rPr lang="en-US" altLang="zh-CN" sz="2700" b="1" dirty="0">
                <a:solidFill>
                  <a:srgbClr val="936419"/>
                </a:solidFill>
                <a:latin typeface="微软雅黑" panose="020B0503020204020204" charset="-122"/>
                <a:ea typeface="微软雅黑" panose="020B0503020204020204" charset="-122"/>
                <a:sym typeface="+mn-lt"/>
              </a:rPr>
              <a:t> </a:t>
            </a:r>
            <a:r>
              <a:rPr lang="zh-CN" altLang="en-US" sz="2700" b="1" dirty="0">
                <a:solidFill>
                  <a:srgbClr val="936419"/>
                </a:solidFill>
                <a:latin typeface="微软雅黑" panose="020B0503020204020204" charset="-122"/>
                <a:ea typeface="微软雅黑" panose="020B0503020204020204" charset="-122"/>
                <a:sym typeface="+mn-lt"/>
              </a:rPr>
              <a:t>大数据与金融信息安全</a:t>
            </a:r>
            <a:endParaRPr lang="zh-CN" altLang="en-US" sz="2700" b="1" dirty="0">
              <a:solidFill>
                <a:srgbClr val="936419"/>
              </a:solidFill>
              <a:latin typeface="微软雅黑" panose="020B0503020204020204" charset="-122"/>
              <a:ea typeface="微软雅黑" panose="020B0503020204020204" charset="-122"/>
            </a:endParaRPr>
          </a:p>
        </p:txBody>
      </p:sp>
      <p:sp>
        <p:nvSpPr>
          <p:cNvPr id="2" name="文本框 1"/>
          <p:cNvSpPr txBox="1"/>
          <p:nvPr/>
        </p:nvSpPr>
        <p:spPr>
          <a:xfrm>
            <a:off x="1455420" y="682625"/>
            <a:ext cx="6035675" cy="368300"/>
          </a:xfrm>
          <a:prstGeom prst="rect">
            <a:avLst/>
          </a:prstGeom>
          <a:noFill/>
        </p:spPr>
        <p:txBody>
          <a:bodyPr wrap="square" rtlCol="0">
            <a:spAutoFit/>
          </a:bodyPr>
          <a:p>
            <a:r>
              <a:rPr lang="zh-CN" altLang="en-US" b="1">
                <a:latin typeface="微软雅黑" panose="020B0503020204020204" charset="-122"/>
                <a:ea typeface="微软雅黑" panose="020B0503020204020204" charset="-122"/>
              </a:rPr>
              <a:t>金融信息安全的属性特征</a:t>
            </a:r>
            <a:endParaRPr lang="zh-CN" altLang="en-US">
              <a:latin typeface="微软雅黑" panose="020B0503020204020204" charset="-122"/>
              <a:ea typeface="微软雅黑" panose="020B0503020204020204" charset="-122"/>
            </a:endParaRPr>
          </a:p>
        </p:txBody>
      </p:sp>
      <p:graphicFrame>
        <p:nvGraphicFramePr>
          <p:cNvPr id="8" name="表格 7"/>
          <p:cNvGraphicFramePr/>
          <p:nvPr>
            <p:custDataLst>
              <p:tags r:id="rId1"/>
            </p:custDataLst>
          </p:nvPr>
        </p:nvGraphicFramePr>
        <p:xfrm>
          <a:off x="899795" y="1131570"/>
          <a:ext cx="7023100" cy="3608705"/>
        </p:xfrm>
        <a:graphic>
          <a:graphicData uri="http://schemas.openxmlformats.org/drawingml/2006/table">
            <a:tbl>
              <a:tblPr/>
              <a:tblGrid>
                <a:gridCol w="669925"/>
                <a:gridCol w="6353175"/>
              </a:tblGrid>
              <a:tr h="496570">
                <a:tc>
                  <a:txBody>
                    <a:bodyPr/>
                    <a:p>
                      <a:pPr indent="0" algn="ctr">
                        <a:lnSpc>
                          <a:spcPct val="120000"/>
                        </a:lnSpc>
                        <a:spcBef>
                          <a:spcPts val="0"/>
                        </a:spcBef>
                        <a:spcAft>
                          <a:spcPts val="0"/>
                        </a:spcAft>
                        <a:buNone/>
                      </a:pPr>
                      <a:r>
                        <a:rPr lang="en-US" sz="1200" b="1" spc="60">
                          <a:solidFill>
                            <a:srgbClr val="FFFFFF"/>
                          </a:solidFill>
                          <a:latin typeface="微软雅黑" panose="020B0503020204020204" charset="-122"/>
                          <a:ea typeface="微软雅黑" panose="020B0503020204020204" charset="-122"/>
                        </a:rPr>
                        <a:t>金融信息安全关键属性</a:t>
                      </a:r>
                      <a:endParaRPr lang="en-US" altLang="en-US" sz="1200" b="1" spc="60">
                        <a:solidFill>
                          <a:srgbClr val="FFFFFF"/>
                        </a:solidFill>
                        <a:latin typeface="微软雅黑" panose="020B0503020204020204" charset="-122"/>
                        <a:ea typeface="微软雅黑" panose="020B0503020204020204" charset="-122"/>
                      </a:endParaRPr>
                    </a:p>
                  </a:txBody>
                  <a:tcPr marL="25400" marR="25400" marT="25400" marB="25400" vert="horz" anchor="ctr" anchorCtr="0">
                    <a:lnL w="19050" cap="rnd">
                      <a:solidFill>
                        <a:srgbClr val="848587"/>
                      </a:solidFill>
                      <a:prstDash val="solid"/>
                    </a:lnL>
                    <a:lnR w="3175">
                      <a:solidFill>
                        <a:srgbClr val="FFFFFF"/>
                      </a:solidFill>
                      <a:prstDash val="dot"/>
                    </a:lnR>
                    <a:lnT w="19050" cap="rnd">
                      <a:solidFill>
                        <a:srgbClr val="848587"/>
                      </a:solidFill>
                      <a:prstDash val="solid"/>
                    </a:lnT>
                    <a:lnB w="19050">
                      <a:solidFill>
                        <a:srgbClr val="848587"/>
                      </a:solidFill>
                      <a:prstDash val="solid"/>
                    </a:lnB>
                    <a:lnTlToBr>
                      <a:noFill/>
                    </a:lnTlToBr>
                    <a:lnBlToTr>
                      <a:noFill/>
                    </a:lnBlToTr>
                    <a:solidFill>
                      <a:srgbClr val="848587"/>
                    </a:solidFill>
                  </a:tcPr>
                </a:tc>
                <a:tc>
                  <a:txBody>
                    <a:bodyPr/>
                    <a:p>
                      <a:pPr indent="0" algn="ctr">
                        <a:lnSpc>
                          <a:spcPct val="120000"/>
                        </a:lnSpc>
                        <a:spcBef>
                          <a:spcPts val="0"/>
                        </a:spcBef>
                        <a:spcAft>
                          <a:spcPts val="0"/>
                        </a:spcAft>
                        <a:buNone/>
                      </a:pPr>
                      <a:r>
                        <a:rPr lang="en-US" sz="1200" b="1" spc="60">
                          <a:solidFill>
                            <a:srgbClr val="FFFFFF"/>
                          </a:solidFill>
                          <a:latin typeface="微软雅黑" panose="020B0503020204020204" charset="-122"/>
                          <a:ea typeface="微软雅黑" panose="020B0503020204020204" charset="-122"/>
                        </a:rPr>
                        <a:t>属性描述</a:t>
                      </a:r>
                      <a:endParaRPr lang="en-US" altLang="en-US" sz="1200" b="1" spc="60">
                        <a:solidFill>
                          <a:srgbClr val="FFFFFF"/>
                        </a:solidFill>
                        <a:latin typeface="微软雅黑" panose="020B0503020204020204" charset="-122"/>
                        <a:ea typeface="微软雅黑" panose="020B0503020204020204" charset="-122"/>
                      </a:endParaRPr>
                    </a:p>
                  </a:txBody>
                  <a:tcPr marL="25400" marR="25400" marT="25400" marB="25400" vert="horz" anchor="ctr" anchorCtr="0">
                    <a:lnL w="3175">
                      <a:solidFill>
                        <a:srgbClr val="FFFFFF"/>
                      </a:solidFill>
                      <a:prstDash val="dot"/>
                    </a:lnL>
                    <a:lnR w="19050" cap="rnd">
                      <a:solidFill>
                        <a:srgbClr val="848587"/>
                      </a:solidFill>
                      <a:prstDash val="solid"/>
                    </a:lnR>
                    <a:lnT w="19050" cap="rnd">
                      <a:solidFill>
                        <a:srgbClr val="848587"/>
                      </a:solidFill>
                      <a:prstDash val="solid"/>
                    </a:lnT>
                    <a:lnB w="19050">
                      <a:solidFill>
                        <a:srgbClr val="848587"/>
                      </a:solidFill>
                      <a:prstDash val="solid"/>
                    </a:lnB>
                    <a:lnTlToBr>
                      <a:noFill/>
                    </a:lnTlToBr>
                    <a:lnBlToTr>
                      <a:noFill/>
                    </a:lnBlToTr>
                    <a:solidFill>
                      <a:srgbClr val="848587"/>
                    </a:solidFill>
                  </a:tcPr>
                </a:tc>
              </a:tr>
              <a:tr h="230505">
                <a:tc>
                  <a:txBody>
                    <a:bodyPr/>
                    <a:p>
                      <a:pPr indent="0" algn="ctr">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rPr>
                        <a:t>不可抵赖性</a:t>
                      </a:r>
                      <a:endParaRPr lang="en-US" altLang="en-US" sz="1200" b="0" spc="60">
                        <a:solidFill>
                          <a:srgbClr val="404040"/>
                        </a:solidFill>
                        <a:latin typeface="微软雅黑" panose="020B0503020204020204" charset="-122"/>
                        <a:ea typeface="微软雅黑" panose="020B0503020204020204" charset="-122"/>
                      </a:endParaRPr>
                    </a:p>
                  </a:txBody>
                  <a:tcPr marL="25400" marR="25400" marT="25400" marB="25400" vert="horz" anchor="ctr" anchorCtr="0">
                    <a:lnL w="19050" cap="rnd">
                      <a:solidFill>
                        <a:srgbClr val="848587"/>
                      </a:solidFill>
                      <a:prstDash val="solid"/>
                    </a:lnL>
                    <a:lnR w="3175">
                      <a:solidFill>
                        <a:srgbClr val="848587"/>
                      </a:solidFill>
                      <a:prstDash val="dot"/>
                    </a:lnR>
                    <a:lnT w="3175">
                      <a:solidFill>
                        <a:srgbClr val="848587"/>
                      </a:solidFill>
                      <a:prstDash val="dot"/>
                    </a:lnT>
                    <a:lnB w="3175">
                      <a:solidFill>
                        <a:srgbClr val="848587"/>
                      </a:solidFill>
                      <a:prstDash val="dot"/>
                    </a:lnB>
                    <a:lnTlToBr>
                      <a:noFill/>
                    </a:lnTlToBr>
                    <a:lnBlToTr>
                      <a:noFill/>
                    </a:lnBlToTr>
                    <a:solidFill>
                      <a:srgbClr val="F2F2F2"/>
                    </a:solidFill>
                  </a:tcPr>
                </a:tc>
                <a:tc>
                  <a:txBody>
                    <a:bodyPr/>
                    <a:p>
                      <a:pPr indent="0" algn="l">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rPr>
                        <a:t>不可抵赖性也称作不可否认性，通过建立有效的控制机制，防止相关方否认其行为</a:t>
                      </a:r>
                      <a:endParaRPr lang="en-US" altLang="en-US" sz="1200" b="0" spc="60">
                        <a:solidFill>
                          <a:srgbClr val="404040"/>
                        </a:solidFill>
                        <a:highlight>
                          <a:srgbClr val="FFFF00"/>
                        </a:highlight>
                        <a:latin typeface="微软雅黑" panose="020B0503020204020204" charset="-122"/>
                        <a:ea typeface="微软雅黑" panose="020B0503020204020204" charset="-122"/>
                      </a:endParaRPr>
                    </a:p>
                  </a:txBody>
                  <a:tcPr marL="25400" marR="25400" marT="25400" marB="25400" vert="horz" anchor="ctr" anchorCtr="0">
                    <a:lnL w="3175">
                      <a:solidFill>
                        <a:srgbClr val="848587"/>
                      </a:solidFill>
                      <a:prstDash val="dot"/>
                    </a:lnL>
                    <a:lnR w="19050" cap="rnd">
                      <a:solidFill>
                        <a:srgbClr val="848587"/>
                      </a:solidFill>
                      <a:prstDash val="solid"/>
                    </a:lnR>
                    <a:lnT w="3175">
                      <a:solidFill>
                        <a:srgbClr val="848587"/>
                      </a:solidFill>
                      <a:prstDash val="dot"/>
                    </a:lnT>
                    <a:lnB w="3175">
                      <a:solidFill>
                        <a:srgbClr val="848587"/>
                      </a:solidFill>
                      <a:prstDash val="dot"/>
                    </a:lnB>
                    <a:lnTlToBr>
                      <a:noFill/>
                    </a:lnTlToBr>
                    <a:lnBlToTr>
                      <a:noFill/>
                    </a:lnBlToTr>
                    <a:solidFill>
                      <a:srgbClr val="F2F2F2"/>
                    </a:solidFill>
                  </a:tcPr>
                </a:tc>
              </a:tr>
              <a:tr h="378460">
                <a:tc>
                  <a:txBody>
                    <a:bodyPr/>
                    <a:p>
                      <a:pPr indent="0" algn="ctr">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rPr>
                        <a:t>可控制性</a:t>
                      </a:r>
                      <a:endParaRPr lang="en-US" altLang="en-US" sz="1200" b="0" spc="60">
                        <a:solidFill>
                          <a:srgbClr val="404040"/>
                        </a:solidFill>
                        <a:latin typeface="微软雅黑" panose="020B0503020204020204" charset="-122"/>
                        <a:ea typeface="微软雅黑" panose="020B0503020204020204" charset="-122"/>
                      </a:endParaRPr>
                    </a:p>
                  </a:txBody>
                  <a:tcPr marL="25400" marR="25400" marT="25400" marB="25400" vert="horz" anchor="ctr" anchorCtr="0">
                    <a:lnL w="19050" cap="rnd">
                      <a:solidFill>
                        <a:srgbClr val="848587"/>
                      </a:solidFill>
                      <a:prstDash val="solid"/>
                    </a:lnL>
                    <a:lnR w="3175">
                      <a:solidFill>
                        <a:srgbClr val="848587"/>
                      </a:solidFill>
                      <a:prstDash val="dot"/>
                    </a:lnR>
                    <a:lnT w="3175">
                      <a:solidFill>
                        <a:srgbClr val="848587"/>
                      </a:solidFill>
                      <a:prstDash val="dot"/>
                    </a:lnT>
                    <a:lnB w="3175">
                      <a:solidFill>
                        <a:srgbClr val="848587"/>
                      </a:solidFill>
                      <a:prstDash val="dot"/>
                    </a:lnB>
                    <a:lnTlToBr>
                      <a:noFill/>
                    </a:lnTlToBr>
                    <a:lnBlToTr>
                      <a:noFill/>
                    </a:lnBlToTr>
                    <a:solidFill>
                      <a:srgbClr val="FFFFFF"/>
                    </a:solidFill>
                  </a:tcPr>
                </a:tc>
                <a:tc>
                  <a:txBody>
                    <a:bodyPr/>
                    <a:p>
                      <a:pPr indent="0" algn="l">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rPr>
                        <a:t>对信息的传播及内容具有控制能力。授权机构对信息的内容及传播具有控制能力，</a:t>
                      </a:r>
                      <a:endParaRPr lang="en-US" sz="1200" b="0" spc="60">
                        <a:solidFill>
                          <a:srgbClr val="404040"/>
                        </a:solidFill>
                        <a:latin typeface="微软雅黑" panose="020B0503020204020204" charset="-122"/>
                        <a:ea typeface="微软雅黑" panose="020B0503020204020204" charset="-122"/>
                      </a:endParaRPr>
                    </a:p>
                    <a:p>
                      <a:pPr indent="0" algn="l">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rPr>
                        <a:t>可以控制授权范围内的信息流向及其方法</a:t>
                      </a:r>
                      <a:endParaRPr lang="en-US" altLang="en-US" sz="1200" b="0" spc="60">
                        <a:solidFill>
                          <a:srgbClr val="404040"/>
                        </a:solidFill>
                        <a:latin typeface="微软雅黑" panose="020B0503020204020204" charset="-122"/>
                        <a:ea typeface="微软雅黑" panose="020B0503020204020204" charset="-122"/>
                      </a:endParaRPr>
                    </a:p>
                  </a:txBody>
                  <a:tcPr marL="25400" marR="25400" marT="25400" marB="25400" vert="horz" anchor="ctr" anchorCtr="0">
                    <a:lnL w="3175">
                      <a:solidFill>
                        <a:srgbClr val="848587"/>
                      </a:solidFill>
                      <a:prstDash val="dot"/>
                    </a:lnL>
                    <a:lnR w="19050" cap="rnd">
                      <a:solidFill>
                        <a:srgbClr val="848587"/>
                      </a:solidFill>
                      <a:prstDash val="solid"/>
                    </a:lnR>
                    <a:lnT w="3175">
                      <a:solidFill>
                        <a:srgbClr val="848587"/>
                      </a:solidFill>
                      <a:prstDash val="dot"/>
                    </a:lnT>
                    <a:lnB w="3175">
                      <a:solidFill>
                        <a:srgbClr val="848587"/>
                      </a:solidFill>
                      <a:prstDash val="dot"/>
                    </a:lnB>
                    <a:lnTlToBr>
                      <a:noFill/>
                    </a:lnTlToBr>
                    <a:lnBlToTr>
                      <a:noFill/>
                    </a:lnBlToTr>
                    <a:solidFill>
                      <a:srgbClr val="FFFFFF"/>
                    </a:solidFill>
                  </a:tcPr>
                </a:tc>
              </a:tr>
              <a:tr h="378460">
                <a:tc>
                  <a:txBody>
                    <a:bodyPr/>
                    <a:p>
                      <a:pPr indent="0" algn="ctr">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rPr>
                        <a:t>可追溯性</a:t>
                      </a:r>
                      <a:endParaRPr lang="en-US" altLang="en-US" sz="1200" b="0" spc="60">
                        <a:solidFill>
                          <a:srgbClr val="404040"/>
                        </a:solidFill>
                        <a:latin typeface="微软雅黑" panose="020B0503020204020204" charset="-122"/>
                        <a:ea typeface="微软雅黑" panose="020B0503020204020204" charset="-122"/>
                      </a:endParaRPr>
                    </a:p>
                  </a:txBody>
                  <a:tcPr marL="25400" marR="25400" marT="25400" marB="25400" vert="horz" anchor="ctr" anchorCtr="0">
                    <a:lnL w="19050" cap="rnd">
                      <a:solidFill>
                        <a:srgbClr val="848587"/>
                      </a:solidFill>
                      <a:prstDash val="solid"/>
                    </a:lnL>
                    <a:lnR w="3175">
                      <a:solidFill>
                        <a:srgbClr val="848587"/>
                      </a:solidFill>
                      <a:prstDash val="dot"/>
                    </a:lnR>
                    <a:lnT w="3175">
                      <a:solidFill>
                        <a:srgbClr val="848587"/>
                      </a:solidFill>
                      <a:prstDash val="dot"/>
                    </a:lnT>
                    <a:lnB w="3175">
                      <a:solidFill>
                        <a:srgbClr val="848587"/>
                      </a:solidFill>
                      <a:prstDash val="dot"/>
                    </a:lnB>
                    <a:lnTlToBr>
                      <a:noFill/>
                    </a:lnTlToBr>
                    <a:lnBlToTr>
                      <a:noFill/>
                    </a:lnBlToTr>
                    <a:solidFill>
                      <a:srgbClr val="F2F2F2"/>
                    </a:solidFill>
                  </a:tcPr>
                </a:tc>
                <a:tc>
                  <a:txBody>
                    <a:bodyPr/>
                    <a:p>
                      <a:pPr indent="0" algn="l">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cs typeface="微软雅黑" panose="020B0503020204020204" charset="-122"/>
                        </a:rPr>
                        <a:t>对出现的安全问题提供调查的依据和手段。</a:t>
                      </a:r>
                      <a:endParaRPr lang="en-US" sz="1200" b="0" spc="60">
                        <a:solidFill>
                          <a:srgbClr val="404040"/>
                        </a:solidFill>
                        <a:latin typeface="微软雅黑" panose="020B0503020204020204" charset="-122"/>
                        <a:ea typeface="微软雅黑" panose="020B0503020204020204" charset="-122"/>
                        <a:cs typeface="微软雅黑" panose="020B0503020204020204" charset="-122"/>
                      </a:endParaRPr>
                    </a:p>
                    <a:p>
                      <a:pPr indent="0" algn="l">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cs typeface="微软雅黑" panose="020B0503020204020204" charset="-122"/>
                        </a:rPr>
                        <a:t>在信息交换过程结束后，相关方不能抵赖曾经做出的行为，也不能否认曾经发送/接收的信息</a:t>
                      </a:r>
                      <a:endParaRPr lang="en-US" altLang="en-US" sz="1200" b="0" spc="60">
                        <a:solidFill>
                          <a:srgbClr val="404040"/>
                        </a:solidFill>
                        <a:latin typeface="微软雅黑" panose="020B0503020204020204" charset="-122"/>
                        <a:ea typeface="微软雅黑" panose="020B0503020204020204" charset="-122"/>
                        <a:cs typeface="微软雅黑" panose="020B0503020204020204" charset="-122"/>
                      </a:endParaRPr>
                    </a:p>
                  </a:txBody>
                  <a:tcPr marL="25400" marR="25400" marT="25400" marB="25400" vert="horz" anchor="ctr" anchorCtr="0">
                    <a:lnL w="3175">
                      <a:solidFill>
                        <a:srgbClr val="848587"/>
                      </a:solidFill>
                      <a:prstDash val="dot"/>
                    </a:lnL>
                    <a:lnR w="19050" cap="rnd">
                      <a:solidFill>
                        <a:srgbClr val="848587"/>
                      </a:solidFill>
                      <a:prstDash val="solid"/>
                    </a:lnR>
                    <a:lnT w="3175">
                      <a:solidFill>
                        <a:srgbClr val="848587"/>
                      </a:solidFill>
                      <a:prstDash val="dot"/>
                    </a:lnT>
                    <a:lnB w="3175">
                      <a:solidFill>
                        <a:srgbClr val="848587"/>
                      </a:solidFill>
                      <a:prstDash val="dot"/>
                    </a:lnB>
                    <a:lnTlToBr>
                      <a:noFill/>
                    </a:lnTlToBr>
                    <a:lnBlToTr>
                      <a:noFill/>
                    </a:lnBlToTr>
                    <a:solidFill>
                      <a:srgbClr val="F2F2F2"/>
                    </a:solidFill>
                  </a:tcPr>
                </a:tc>
              </a:tr>
              <a:tr h="379095">
                <a:tc>
                  <a:txBody>
                    <a:bodyPr/>
                    <a:p>
                      <a:pPr indent="0" algn="ctr">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rPr>
                        <a:t>可靠性</a:t>
                      </a:r>
                      <a:endParaRPr lang="en-US" altLang="en-US" sz="1200" b="0" spc="60">
                        <a:solidFill>
                          <a:srgbClr val="404040"/>
                        </a:solidFill>
                        <a:latin typeface="微软雅黑" panose="020B0503020204020204" charset="-122"/>
                        <a:ea typeface="微软雅黑" panose="020B0503020204020204" charset="-122"/>
                      </a:endParaRPr>
                    </a:p>
                  </a:txBody>
                  <a:tcPr marL="25400" marR="25400" marT="25400" marB="25400" vert="horz" anchor="ctr" anchorCtr="0">
                    <a:lnL w="19050" cap="rnd">
                      <a:solidFill>
                        <a:srgbClr val="848587"/>
                      </a:solidFill>
                      <a:prstDash val="solid"/>
                    </a:lnL>
                    <a:lnR w="3175">
                      <a:solidFill>
                        <a:srgbClr val="848587"/>
                      </a:solidFill>
                      <a:prstDash val="dot"/>
                    </a:lnR>
                    <a:lnT w="3175">
                      <a:solidFill>
                        <a:srgbClr val="848587"/>
                      </a:solidFill>
                      <a:prstDash val="dot"/>
                    </a:lnT>
                    <a:lnB w="3175">
                      <a:solidFill>
                        <a:srgbClr val="848587"/>
                      </a:solidFill>
                      <a:prstDash val="dot"/>
                    </a:lnB>
                    <a:lnTlToBr>
                      <a:noFill/>
                    </a:lnTlToBr>
                    <a:lnBlToTr>
                      <a:noFill/>
                    </a:lnBlToTr>
                    <a:solidFill>
                      <a:srgbClr val="FFFFFF"/>
                    </a:solidFill>
                  </a:tcPr>
                </a:tc>
                <a:tc>
                  <a:txBody>
                    <a:bodyPr/>
                    <a:p>
                      <a:pPr indent="0" algn="l">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cs typeface="微软雅黑" panose="020B0503020204020204" charset="-122"/>
                        </a:rPr>
                        <a:t>信息系统在限定条件和限定时间内完成规定动作，</a:t>
                      </a:r>
                      <a:endParaRPr lang="en-US" sz="1200" b="0" spc="60">
                        <a:solidFill>
                          <a:srgbClr val="404040"/>
                        </a:solidFill>
                        <a:latin typeface="微软雅黑" panose="020B0503020204020204" charset="-122"/>
                        <a:ea typeface="微软雅黑" panose="020B0503020204020204" charset="-122"/>
                        <a:cs typeface="微软雅黑" panose="020B0503020204020204" charset="-122"/>
                      </a:endParaRPr>
                    </a:p>
                    <a:p>
                      <a:pPr indent="0" algn="l">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cs typeface="微软雅黑" panose="020B0503020204020204" charset="-122"/>
                        </a:rPr>
                        <a:t>可靠性是信息系统建设和运行的基本要求,也是金融信息安全的重要目标</a:t>
                      </a:r>
                      <a:endParaRPr lang="en-US" altLang="en-US" sz="1200" b="0" spc="60">
                        <a:solidFill>
                          <a:srgbClr val="404040"/>
                        </a:solidFill>
                        <a:latin typeface="微软雅黑" panose="020B0503020204020204" charset="-122"/>
                        <a:ea typeface="微软雅黑" panose="020B0503020204020204" charset="-122"/>
                        <a:cs typeface="微软雅黑" panose="020B0503020204020204" charset="-122"/>
                      </a:endParaRPr>
                    </a:p>
                  </a:txBody>
                  <a:tcPr marL="25400" marR="25400" marT="25400" marB="25400" vert="horz" anchor="ctr" anchorCtr="0">
                    <a:lnL w="3175">
                      <a:solidFill>
                        <a:srgbClr val="848587"/>
                      </a:solidFill>
                      <a:prstDash val="dot"/>
                    </a:lnL>
                    <a:lnR w="19050" cap="rnd">
                      <a:solidFill>
                        <a:srgbClr val="848587"/>
                      </a:solidFill>
                      <a:prstDash val="solid"/>
                    </a:lnR>
                    <a:lnT w="3175">
                      <a:solidFill>
                        <a:srgbClr val="848587"/>
                      </a:solidFill>
                      <a:prstDash val="dot"/>
                    </a:lnT>
                    <a:lnB w="3175">
                      <a:solidFill>
                        <a:srgbClr val="848587"/>
                      </a:solidFill>
                      <a:prstDash val="dot"/>
                    </a:lnB>
                    <a:lnTlToBr>
                      <a:noFill/>
                    </a:lnTlToBr>
                    <a:lnBlToTr>
                      <a:noFill/>
                    </a:lnBlToTr>
                    <a:solidFill>
                      <a:srgbClr val="FFFFFF"/>
                    </a:solidFill>
                  </a:tcPr>
                </a:tc>
              </a:tr>
              <a:tr h="708025">
                <a:tc>
                  <a:txBody>
                    <a:bodyPr/>
                    <a:p>
                      <a:pPr indent="0" algn="ctr">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rPr>
                        <a:t>连续性</a:t>
                      </a:r>
                      <a:endParaRPr lang="en-US" altLang="en-US" sz="1200" b="0" spc="60">
                        <a:solidFill>
                          <a:srgbClr val="404040"/>
                        </a:solidFill>
                        <a:latin typeface="微软雅黑" panose="020B0503020204020204" charset="-122"/>
                        <a:ea typeface="微软雅黑" panose="020B0503020204020204" charset="-122"/>
                      </a:endParaRPr>
                    </a:p>
                  </a:txBody>
                  <a:tcPr marL="25400" marR="25400" marT="25400" marB="25400" vert="horz" anchor="ctr" anchorCtr="0">
                    <a:lnL w="19050" cap="rnd">
                      <a:solidFill>
                        <a:srgbClr val="848587"/>
                      </a:solidFill>
                      <a:prstDash val="solid"/>
                    </a:lnL>
                    <a:lnR w="3175">
                      <a:solidFill>
                        <a:srgbClr val="848587"/>
                      </a:solidFill>
                      <a:prstDash val="dot"/>
                    </a:lnR>
                    <a:lnT w="3175">
                      <a:solidFill>
                        <a:srgbClr val="848587"/>
                      </a:solidFill>
                      <a:prstDash val="dot"/>
                    </a:lnT>
                    <a:lnB w="19050" cap="rnd">
                      <a:solidFill>
                        <a:srgbClr val="848587"/>
                      </a:solidFill>
                      <a:prstDash val="solid"/>
                    </a:lnB>
                    <a:lnTlToBr>
                      <a:noFill/>
                    </a:lnTlToBr>
                    <a:lnBlToTr>
                      <a:noFill/>
                    </a:lnBlToTr>
                    <a:solidFill>
                      <a:srgbClr val="F2F2F2"/>
                    </a:solidFill>
                  </a:tcPr>
                </a:tc>
                <a:tc>
                  <a:txBody>
                    <a:bodyPr/>
                    <a:p>
                      <a:pPr indent="0" algn="l">
                        <a:lnSpc>
                          <a:spcPct val="120000"/>
                        </a:lnSpc>
                        <a:spcBef>
                          <a:spcPts val="0"/>
                        </a:spcBef>
                        <a:spcAft>
                          <a:spcPts val="0"/>
                        </a:spcAft>
                        <a:buNone/>
                      </a:pPr>
                      <a:r>
                        <a:rPr lang="en-US" sz="1200" b="0" spc="60">
                          <a:solidFill>
                            <a:srgbClr val="404040"/>
                          </a:solidFill>
                          <a:latin typeface="微软雅黑" panose="020B0503020204020204" charset="-122"/>
                          <a:ea typeface="微软雅黑" panose="020B0503020204020204" charset="-122"/>
                          <a:cs typeface="微软雅黑" panose="020B0503020204020204" charset="-122"/>
                        </a:rPr>
                        <a:t>具备应对风险进行自动调整和快速反应的能力，以保证关键业务的连续运转。金融业信息安全的连续性主要包括高可用性(high availability)、连续性(continuousoperation)和灾难恢复(disaster rocovery)</a:t>
                      </a:r>
                      <a:endParaRPr lang="en-US" altLang="en-US" sz="1200" b="0" spc="60">
                        <a:solidFill>
                          <a:srgbClr val="404040"/>
                        </a:solidFill>
                        <a:latin typeface="微软雅黑" panose="020B0503020204020204" charset="-122"/>
                        <a:ea typeface="微软雅黑" panose="020B0503020204020204" charset="-122"/>
                        <a:cs typeface="微软雅黑" panose="020B0503020204020204" charset="-122"/>
                      </a:endParaRPr>
                    </a:p>
                  </a:txBody>
                  <a:tcPr marL="25400" marR="25400" marT="25400" marB="25400" vert="horz" anchor="ctr" anchorCtr="0">
                    <a:lnL w="3175">
                      <a:solidFill>
                        <a:srgbClr val="848587"/>
                      </a:solidFill>
                      <a:prstDash val="dot"/>
                    </a:lnL>
                    <a:lnR w="19050" cap="rnd">
                      <a:solidFill>
                        <a:srgbClr val="848587"/>
                      </a:solidFill>
                      <a:prstDash val="solid"/>
                    </a:lnR>
                    <a:lnT w="3175">
                      <a:solidFill>
                        <a:srgbClr val="848587"/>
                      </a:solidFill>
                      <a:prstDash val="dot"/>
                    </a:lnT>
                    <a:lnB w="19050" cap="rnd">
                      <a:solidFill>
                        <a:srgbClr val="848587"/>
                      </a:solidFill>
                      <a:prstDash val="solid"/>
                    </a:lnB>
                    <a:lnTlToBr>
                      <a:noFill/>
                    </a:lnTlToBr>
                    <a:lnBlToTr>
                      <a:noFill/>
                    </a:lnBlToTr>
                    <a:solidFill>
                      <a:srgbClr val="F2F2F2"/>
                    </a:solidFill>
                  </a:tcPr>
                </a:tc>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1016" y="252395"/>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 name="矩形 3"/>
          <p:cNvSpPr/>
          <p:nvPr/>
        </p:nvSpPr>
        <p:spPr>
          <a:xfrm>
            <a:off x="181864" y="252395"/>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5" name="矩形 4"/>
          <p:cNvSpPr/>
          <p:nvPr/>
        </p:nvSpPr>
        <p:spPr>
          <a:xfrm>
            <a:off x="820715" y="151215"/>
            <a:ext cx="4565650" cy="483870"/>
          </a:xfrm>
          <a:prstGeom prst="rect">
            <a:avLst/>
          </a:prstGeom>
        </p:spPr>
        <p:txBody>
          <a:bodyPr wrap="none" lIns="68580" tIns="34290" rIns="68580" bIns="34290">
            <a:spAutoFit/>
          </a:bodyPr>
          <a:lstStyle/>
          <a:p>
            <a:pPr algn="l"/>
            <a:r>
              <a:rPr lang="zh-CN" altLang="en-US" sz="2700" b="1" dirty="0">
                <a:solidFill>
                  <a:srgbClr val="936419"/>
                </a:solidFill>
                <a:latin typeface="微软雅黑" panose="020B0503020204020204" charset="-122"/>
                <a:ea typeface="微软雅黑" panose="020B0503020204020204" charset="-122"/>
                <a:sym typeface="+mn-lt"/>
              </a:rPr>
              <a:t>第</a:t>
            </a:r>
            <a:r>
              <a:rPr lang="en-US" altLang="zh-CN" sz="2700" b="1" dirty="0">
                <a:solidFill>
                  <a:srgbClr val="936419"/>
                </a:solidFill>
                <a:latin typeface="微软雅黑" panose="020B0503020204020204" charset="-122"/>
                <a:ea typeface="微软雅黑" panose="020B0503020204020204" charset="-122"/>
                <a:sym typeface="+mn-lt"/>
              </a:rPr>
              <a:t>3</a:t>
            </a:r>
            <a:r>
              <a:rPr lang="zh-CN" altLang="en-US" sz="2700" b="1" dirty="0">
                <a:solidFill>
                  <a:srgbClr val="936419"/>
                </a:solidFill>
                <a:latin typeface="微软雅黑" panose="020B0503020204020204" charset="-122"/>
                <a:ea typeface="微软雅黑" panose="020B0503020204020204" charset="-122"/>
                <a:sym typeface="+mn-lt"/>
              </a:rPr>
              <a:t>节</a:t>
            </a:r>
            <a:r>
              <a:rPr lang="en-US" altLang="zh-CN" sz="2700" b="1" dirty="0">
                <a:solidFill>
                  <a:srgbClr val="936419"/>
                </a:solidFill>
                <a:latin typeface="微软雅黑" panose="020B0503020204020204" charset="-122"/>
                <a:ea typeface="微软雅黑" panose="020B0503020204020204" charset="-122"/>
                <a:sym typeface="+mn-lt"/>
              </a:rPr>
              <a:t> </a:t>
            </a:r>
            <a:r>
              <a:rPr lang="zh-CN" altLang="en-US" sz="2700" b="1" dirty="0">
                <a:solidFill>
                  <a:srgbClr val="936419"/>
                </a:solidFill>
                <a:latin typeface="微软雅黑" panose="020B0503020204020204" charset="-122"/>
                <a:ea typeface="微软雅黑" panose="020B0503020204020204" charset="-122"/>
                <a:sym typeface="+mn-lt"/>
              </a:rPr>
              <a:t>大数据与金融信息安全</a:t>
            </a:r>
            <a:endParaRPr lang="zh-CN" altLang="en-US" sz="2700" b="1" dirty="0">
              <a:solidFill>
                <a:srgbClr val="936419"/>
              </a:solidFill>
              <a:latin typeface="微软雅黑" panose="020B0503020204020204" charset="-122"/>
              <a:ea typeface="微软雅黑" panose="020B0503020204020204" charset="-122"/>
            </a:endParaRPr>
          </a:p>
        </p:txBody>
      </p:sp>
      <p:sp>
        <p:nvSpPr>
          <p:cNvPr id="2" name="文本框 1"/>
          <p:cNvSpPr txBox="1"/>
          <p:nvPr/>
        </p:nvSpPr>
        <p:spPr>
          <a:xfrm>
            <a:off x="820420" y="988060"/>
            <a:ext cx="6035675" cy="371475"/>
          </a:xfrm>
          <a:prstGeom prst="rect">
            <a:avLst/>
          </a:prstGeom>
          <a:noFill/>
        </p:spPr>
        <p:txBody>
          <a:bodyPr wrap="square" rtlCol="0">
            <a:noAutofit/>
          </a:bodyPr>
          <a:p>
            <a:r>
              <a:rPr lang="zh-CN" altLang="en-US" b="1">
                <a:latin typeface="微软雅黑" panose="020B0503020204020204" charset="-122"/>
                <a:ea typeface="微软雅黑" panose="020B0503020204020204" charset="-122"/>
              </a:rPr>
              <a:t>大数据对金融信息安全的机遇</a:t>
            </a:r>
            <a:endParaRPr lang="zh-CN" altLang="en-US">
              <a:latin typeface="微软雅黑" panose="020B0503020204020204" charset="-122"/>
              <a:ea typeface="微软雅黑" panose="020B0503020204020204" charset="-122"/>
            </a:endParaRPr>
          </a:p>
          <a:p>
            <a:pPr indent="0">
              <a:buFont typeface="Arial" panose="020B0604020202020204" pitchFamily="34" charset="0"/>
              <a:buNone/>
            </a:pPr>
            <a:endParaRPr lang="zh-CN" altLang="en-US">
              <a:latin typeface="微软雅黑" panose="020B0503020204020204" charset="-122"/>
              <a:ea typeface="微软雅黑" panose="020B0503020204020204" charset="-122"/>
            </a:endParaRPr>
          </a:p>
        </p:txBody>
      </p:sp>
      <p:sp>
        <p:nvSpPr>
          <p:cNvPr id="6" name="文本框 5"/>
          <p:cNvSpPr txBox="1"/>
          <p:nvPr/>
        </p:nvSpPr>
        <p:spPr>
          <a:xfrm>
            <a:off x="756285" y="1720215"/>
            <a:ext cx="7697470" cy="1337945"/>
          </a:xfrm>
          <a:prstGeom prst="rect">
            <a:avLst/>
          </a:prstGeom>
          <a:noFill/>
        </p:spPr>
        <p:txBody>
          <a:bodyPr wrap="square" rtlCol="0">
            <a:spAutoFit/>
          </a:bodyPr>
          <a:p>
            <a:pPr marL="285750" indent="-285750" fontAlgn="auto">
              <a:lnSpc>
                <a:spcPct val="150000"/>
              </a:lnSpc>
              <a:buFont typeface="Arial" panose="020B0604020202020204" pitchFamily="34" charset="0"/>
              <a:buChar char="•"/>
            </a:pPr>
            <a:r>
              <a:rPr lang="zh-CN" altLang="en-US">
                <a:latin typeface="微软雅黑" panose="020B0503020204020204" charset="-122"/>
                <a:ea typeface="微软雅黑" panose="020B0503020204020204" charset="-122"/>
                <a:sym typeface="+mn-ea"/>
              </a:rPr>
              <a:t>对大数据的挖掘和应用将创造更多的价值</a:t>
            </a:r>
            <a:endParaRPr lang="zh-CN" altLang="en-US">
              <a:latin typeface="微软雅黑" panose="020B0503020204020204" charset="-122"/>
              <a:ea typeface="微软雅黑" panose="020B0503020204020204" charset="-122"/>
              <a:sym typeface="+mn-ea"/>
            </a:endParaRPr>
          </a:p>
          <a:p>
            <a:pPr marL="285750" indent="-285750" fontAlgn="auto">
              <a:lnSpc>
                <a:spcPct val="150000"/>
              </a:lnSpc>
              <a:buFont typeface="Arial" panose="020B0604020202020204" pitchFamily="34" charset="0"/>
              <a:buChar char="•"/>
            </a:pPr>
            <a:r>
              <a:rPr lang="zh-CN" altLang="en-US">
                <a:latin typeface="微软雅黑" panose="020B0503020204020204" charset="-122"/>
                <a:ea typeface="微软雅黑" panose="020B0503020204020204" charset="-122"/>
                <a:sym typeface="+mn-ea"/>
              </a:rPr>
              <a:t>大数据的安全愈发重要，为金融信息安全带来了发展机遇法律法规跟踪</a:t>
            </a:r>
            <a:endParaRPr lang="zh-CN" altLang="en-US">
              <a:latin typeface="微软雅黑" panose="020B0503020204020204" charset="-122"/>
              <a:ea typeface="微软雅黑" panose="020B0503020204020204" charset="-122"/>
            </a:endParaRPr>
          </a:p>
          <a:p>
            <a:pPr marL="285750" indent="-285750" fontAlgn="auto">
              <a:lnSpc>
                <a:spcPct val="150000"/>
              </a:lnSpc>
              <a:buFont typeface="Arial" panose="020B0604020202020204" pitchFamily="34" charset="0"/>
              <a:buChar char="•"/>
            </a:pPr>
            <a:r>
              <a:rPr lang="zh-CN" altLang="en-US">
                <a:latin typeface="微软雅黑" panose="020B0503020204020204" charset="-122"/>
                <a:ea typeface="微软雅黑" panose="020B0503020204020204" charset="-122"/>
                <a:sym typeface="+mn-ea"/>
              </a:rPr>
              <a:t>在大数据时代下，云技术将发挥巨大潜力</a:t>
            </a:r>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1016" y="252395"/>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 name="矩形 3"/>
          <p:cNvSpPr/>
          <p:nvPr/>
        </p:nvSpPr>
        <p:spPr>
          <a:xfrm>
            <a:off x="181864" y="252395"/>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5" name="矩形 4"/>
          <p:cNvSpPr/>
          <p:nvPr/>
        </p:nvSpPr>
        <p:spPr>
          <a:xfrm>
            <a:off x="820715" y="151215"/>
            <a:ext cx="2508250" cy="483870"/>
          </a:xfrm>
          <a:prstGeom prst="rect">
            <a:avLst/>
          </a:prstGeom>
        </p:spPr>
        <p:txBody>
          <a:bodyPr wrap="none" lIns="68580" tIns="34290" rIns="68580" bIns="34290">
            <a:spAutoFit/>
          </a:bodyPr>
          <a:lstStyle/>
          <a:p>
            <a:pPr algn="l"/>
            <a:r>
              <a:rPr lang="zh-CN" altLang="en-US" sz="2700" b="1" dirty="0">
                <a:solidFill>
                  <a:srgbClr val="936419"/>
                </a:solidFill>
                <a:latin typeface="微软雅黑" panose="020B0503020204020204" charset="-122"/>
                <a:ea typeface="微软雅黑" panose="020B0503020204020204" charset="-122"/>
                <a:sym typeface="+mn-lt"/>
              </a:rPr>
              <a:t>第</a:t>
            </a:r>
            <a:r>
              <a:rPr lang="en-US" altLang="zh-CN" sz="2700" b="1" dirty="0">
                <a:solidFill>
                  <a:srgbClr val="936419"/>
                </a:solidFill>
                <a:latin typeface="微软雅黑" panose="020B0503020204020204" charset="-122"/>
                <a:ea typeface="微软雅黑" panose="020B0503020204020204" charset="-122"/>
                <a:sym typeface="+mn-lt"/>
              </a:rPr>
              <a:t>1</a:t>
            </a:r>
            <a:r>
              <a:rPr lang="zh-CN" altLang="en-US" sz="2700" b="1" dirty="0">
                <a:solidFill>
                  <a:srgbClr val="936419"/>
                </a:solidFill>
                <a:latin typeface="微软雅黑" panose="020B0503020204020204" charset="-122"/>
                <a:ea typeface="微软雅黑" panose="020B0503020204020204" charset="-122"/>
                <a:sym typeface="+mn-lt"/>
              </a:rPr>
              <a:t>节</a:t>
            </a:r>
            <a:r>
              <a:rPr lang="en-US" altLang="zh-CN" sz="2700" b="1" dirty="0">
                <a:solidFill>
                  <a:srgbClr val="936419"/>
                </a:solidFill>
                <a:latin typeface="微软雅黑" panose="020B0503020204020204" charset="-122"/>
                <a:ea typeface="微软雅黑" panose="020B0503020204020204" charset="-122"/>
                <a:sym typeface="+mn-lt"/>
              </a:rPr>
              <a:t> </a:t>
            </a:r>
            <a:r>
              <a:rPr lang="zh-CN" altLang="en-US" sz="2700" b="1" dirty="0">
                <a:solidFill>
                  <a:srgbClr val="936419"/>
                </a:solidFill>
                <a:latin typeface="微软雅黑" panose="020B0503020204020204" charset="-122"/>
                <a:ea typeface="微软雅黑" panose="020B0503020204020204" charset="-122"/>
                <a:sym typeface="+mn-lt"/>
              </a:rPr>
              <a:t>监管科技</a:t>
            </a:r>
            <a:endParaRPr lang="zh-CN" altLang="en-US" sz="2700" b="1" dirty="0">
              <a:solidFill>
                <a:srgbClr val="936419"/>
              </a:solidFill>
              <a:latin typeface="微软雅黑" panose="020B0503020204020204" charset="-122"/>
              <a:ea typeface="微软雅黑" panose="020B0503020204020204" charset="-122"/>
            </a:endParaRPr>
          </a:p>
        </p:txBody>
      </p:sp>
      <p:sp>
        <p:nvSpPr>
          <p:cNvPr id="2" name="文本框 1"/>
          <p:cNvSpPr txBox="1"/>
          <p:nvPr/>
        </p:nvSpPr>
        <p:spPr>
          <a:xfrm>
            <a:off x="1455420" y="1050925"/>
            <a:ext cx="6035675" cy="1476375"/>
          </a:xfrm>
          <a:prstGeom prst="rect">
            <a:avLst/>
          </a:prstGeom>
          <a:noFill/>
        </p:spPr>
        <p:txBody>
          <a:bodyPr wrap="square" rtlCol="0">
            <a:spAutoFit/>
          </a:bodyPr>
          <a:p>
            <a:r>
              <a:rPr lang="zh-CN" altLang="en-US" b="1">
                <a:latin typeface="微软雅黑" panose="020B0503020204020204" charset="-122"/>
                <a:ea typeface="微软雅黑" panose="020B0503020204020204" charset="-122"/>
              </a:rPr>
              <a:t>监管科技的参与者</a:t>
            </a:r>
            <a:endParaRPr lang="zh-CN" altLang="en-US" b="1">
              <a:latin typeface="微软雅黑" panose="020B0503020204020204" charset="-122"/>
              <a:ea typeface="微软雅黑" panose="020B0503020204020204" charset="-122"/>
            </a:endParaRPr>
          </a:p>
          <a:p>
            <a:endParaRPr lang="zh-CN" altLang="en-US" b="1">
              <a:latin typeface="微软雅黑" panose="020B0503020204020204" charset="-122"/>
              <a:ea typeface="微软雅黑" panose="020B0503020204020204" charset="-122"/>
            </a:endParaRPr>
          </a:p>
          <a:p>
            <a:pPr marL="285750" indent="-285750">
              <a:buFont typeface="Arial" panose="020B0604020202020204" pitchFamily="34" charset="0"/>
              <a:buChar char="•"/>
            </a:pPr>
            <a:r>
              <a:rPr lang="zh-CN" altLang="en-US">
                <a:latin typeface="微软雅黑" panose="020B0503020204020204" charset="-122"/>
                <a:ea typeface="微软雅黑" panose="020B0503020204020204" charset="-122"/>
              </a:rPr>
              <a:t>监管机构</a:t>
            </a:r>
            <a:endParaRPr lang="zh-CN" altLang="en-US">
              <a:latin typeface="微软雅黑" panose="020B0503020204020204" charset="-122"/>
              <a:ea typeface="微软雅黑" panose="020B0503020204020204" charset="-122"/>
            </a:endParaRPr>
          </a:p>
          <a:p>
            <a:pPr marL="285750" indent="-285750">
              <a:buFont typeface="Arial" panose="020B0604020202020204" pitchFamily="34" charset="0"/>
              <a:buChar char="•"/>
            </a:pPr>
            <a:r>
              <a:rPr lang="zh-CN" altLang="en-US">
                <a:latin typeface="微软雅黑" panose="020B0503020204020204" charset="-122"/>
                <a:ea typeface="微软雅黑" panose="020B0503020204020204" charset="-122"/>
              </a:rPr>
              <a:t>金融机构</a:t>
            </a:r>
            <a:endParaRPr lang="zh-CN" altLang="en-US">
              <a:latin typeface="微软雅黑" panose="020B0503020204020204" charset="-122"/>
              <a:ea typeface="微软雅黑" panose="020B0503020204020204" charset="-122"/>
            </a:endParaRPr>
          </a:p>
          <a:p>
            <a:pPr marL="285750" indent="-285750">
              <a:buFont typeface="Arial" panose="020B0604020202020204" pitchFamily="34" charset="0"/>
              <a:buChar char="•"/>
            </a:pPr>
            <a:r>
              <a:rPr lang="zh-CN" altLang="en-US">
                <a:latin typeface="微软雅黑" panose="020B0503020204020204" charset="-122"/>
                <a:ea typeface="微软雅黑" panose="020B0503020204020204" charset="-122"/>
              </a:rPr>
              <a:t>监管科技公司</a:t>
            </a:r>
            <a:endParaRPr lang="zh-CN" altLang="en-US">
              <a:latin typeface="微软雅黑" panose="020B0503020204020204" charset="-122"/>
              <a:ea typeface="微软雅黑" panose="020B0503020204020204" charset="-122"/>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1016" y="252395"/>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 name="矩形 3"/>
          <p:cNvSpPr/>
          <p:nvPr/>
        </p:nvSpPr>
        <p:spPr>
          <a:xfrm>
            <a:off x="181864" y="252395"/>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5" name="矩形 4"/>
          <p:cNvSpPr/>
          <p:nvPr/>
        </p:nvSpPr>
        <p:spPr>
          <a:xfrm>
            <a:off x="820715" y="151215"/>
            <a:ext cx="4565650" cy="483870"/>
          </a:xfrm>
          <a:prstGeom prst="rect">
            <a:avLst/>
          </a:prstGeom>
        </p:spPr>
        <p:txBody>
          <a:bodyPr wrap="none" lIns="68580" tIns="34290" rIns="68580" bIns="34290">
            <a:spAutoFit/>
          </a:bodyPr>
          <a:lstStyle/>
          <a:p>
            <a:pPr algn="l"/>
            <a:r>
              <a:rPr lang="zh-CN" altLang="en-US" sz="2700" b="1" dirty="0">
                <a:solidFill>
                  <a:srgbClr val="936419"/>
                </a:solidFill>
                <a:latin typeface="微软雅黑" panose="020B0503020204020204" charset="-122"/>
                <a:ea typeface="微软雅黑" panose="020B0503020204020204" charset="-122"/>
                <a:sym typeface="+mn-lt"/>
              </a:rPr>
              <a:t>第</a:t>
            </a:r>
            <a:r>
              <a:rPr lang="en-US" altLang="zh-CN" sz="2700" b="1" dirty="0">
                <a:solidFill>
                  <a:srgbClr val="936419"/>
                </a:solidFill>
                <a:latin typeface="微软雅黑" panose="020B0503020204020204" charset="-122"/>
                <a:ea typeface="微软雅黑" panose="020B0503020204020204" charset="-122"/>
                <a:sym typeface="+mn-lt"/>
              </a:rPr>
              <a:t>3</a:t>
            </a:r>
            <a:r>
              <a:rPr lang="zh-CN" altLang="en-US" sz="2700" b="1" dirty="0">
                <a:solidFill>
                  <a:srgbClr val="936419"/>
                </a:solidFill>
                <a:latin typeface="微软雅黑" panose="020B0503020204020204" charset="-122"/>
                <a:ea typeface="微软雅黑" panose="020B0503020204020204" charset="-122"/>
                <a:sym typeface="+mn-lt"/>
              </a:rPr>
              <a:t>节</a:t>
            </a:r>
            <a:r>
              <a:rPr lang="en-US" altLang="zh-CN" sz="2700" b="1" dirty="0">
                <a:solidFill>
                  <a:srgbClr val="936419"/>
                </a:solidFill>
                <a:latin typeface="微软雅黑" panose="020B0503020204020204" charset="-122"/>
                <a:ea typeface="微软雅黑" panose="020B0503020204020204" charset="-122"/>
                <a:sym typeface="+mn-lt"/>
              </a:rPr>
              <a:t> </a:t>
            </a:r>
            <a:r>
              <a:rPr lang="zh-CN" altLang="en-US" sz="2700" b="1" dirty="0">
                <a:solidFill>
                  <a:srgbClr val="936419"/>
                </a:solidFill>
                <a:latin typeface="微软雅黑" panose="020B0503020204020204" charset="-122"/>
                <a:ea typeface="微软雅黑" panose="020B0503020204020204" charset="-122"/>
                <a:sym typeface="+mn-lt"/>
              </a:rPr>
              <a:t>大数据与金融信息安全</a:t>
            </a:r>
            <a:endParaRPr lang="zh-CN" altLang="en-US" sz="2700" b="1" dirty="0">
              <a:solidFill>
                <a:srgbClr val="936419"/>
              </a:solidFill>
              <a:latin typeface="微软雅黑" panose="020B0503020204020204" charset="-122"/>
              <a:ea typeface="微软雅黑" panose="020B0503020204020204" charset="-122"/>
            </a:endParaRPr>
          </a:p>
        </p:txBody>
      </p:sp>
      <p:sp>
        <p:nvSpPr>
          <p:cNvPr id="2" name="文本框 1"/>
          <p:cNvSpPr txBox="1"/>
          <p:nvPr/>
        </p:nvSpPr>
        <p:spPr>
          <a:xfrm>
            <a:off x="820420" y="988060"/>
            <a:ext cx="6035675" cy="371475"/>
          </a:xfrm>
          <a:prstGeom prst="rect">
            <a:avLst/>
          </a:prstGeom>
          <a:noFill/>
        </p:spPr>
        <p:txBody>
          <a:bodyPr wrap="square" rtlCol="0">
            <a:noAutofit/>
          </a:bodyPr>
          <a:p>
            <a:r>
              <a:rPr lang="zh-CN" altLang="en-US" b="1">
                <a:latin typeface="微软雅黑" panose="020B0503020204020204" charset="-122"/>
                <a:ea typeface="微软雅黑" panose="020B0503020204020204" charset="-122"/>
              </a:rPr>
              <a:t>大数据对金融信息安全的挑战</a:t>
            </a:r>
            <a:endParaRPr lang="zh-CN" altLang="en-US" b="1">
              <a:latin typeface="微软雅黑" panose="020B0503020204020204" charset="-122"/>
              <a:ea typeface="微软雅黑" panose="020B0503020204020204" charset="-122"/>
            </a:endParaRPr>
          </a:p>
          <a:p>
            <a:pPr indent="0">
              <a:buFont typeface="Arial" panose="020B0604020202020204" pitchFamily="34" charset="0"/>
              <a:buNone/>
            </a:pPr>
            <a:endParaRPr lang="zh-CN" altLang="en-US">
              <a:latin typeface="微软雅黑" panose="020B0503020204020204" charset="-122"/>
              <a:ea typeface="微软雅黑" panose="020B0503020204020204" charset="-122"/>
            </a:endParaRPr>
          </a:p>
        </p:txBody>
      </p:sp>
      <p:sp>
        <p:nvSpPr>
          <p:cNvPr id="6" name="文本框 5"/>
          <p:cNvSpPr txBox="1"/>
          <p:nvPr/>
        </p:nvSpPr>
        <p:spPr>
          <a:xfrm>
            <a:off x="756285" y="1720215"/>
            <a:ext cx="7697470" cy="2584450"/>
          </a:xfrm>
          <a:prstGeom prst="rect">
            <a:avLst/>
          </a:prstGeom>
          <a:noFill/>
        </p:spPr>
        <p:txBody>
          <a:bodyPr wrap="square" rtlCol="0">
            <a:spAutoFit/>
          </a:bodyPr>
          <a:p>
            <a:pPr marL="285750" indent="-285750" fontAlgn="auto">
              <a:lnSpc>
                <a:spcPct val="150000"/>
              </a:lnSpc>
              <a:buFont typeface="Arial" panose="020B0604020202020204" pitchFamily="34" charset="0"/>
              <a:buChar char="•"/>
            </a:pPr>
            <a:r>
              <a:rPr lang="zh-CN" altLang="en-US">
                <a:latin typeface="微软雅黑" panose="020B0503020204020204" charset="-122"/>
                <a:ea typeface="微软雅黑" panose="020B0503020204020204" charset="-122"/>
                <a:sym typeface="+mn-ea"/>
              </a:rPr>
              <a:t>数据应用侵犯客户个人隐私</a:t>
            </a:r>
            <a:endParaRPr lang="zh-CN" altLang="en-US">
              <a:latin typeface="微软雅黑" panose="020B0503020204020204" charset="-122"/>
              <a:ea typeface="微软雅黑" panose="020B0503020204020204" charset="-122"/>
              <a:sym typeface="+mn-ea"/>
            </a:endParaRPr>
          </a:p>
          <a:p>
            <a:pPr marL="285750" indent="-285750" fontAlgn="auto">
              <a:lnSpc>
                <a:spcPct val="150000"/>
              </a:lnSpc>
              <a:buFont typeface="Arial" panose="020B0604020202020204" pitchFamily="34" charset="0"/>
              <a:buChar char="•"/>
            </a:pPr>
            <a:r>
              <a:rPr lang="zh-CN" altLang="en-US">
                <a:latin typeface="微软雅黑" panose="020B0503020204020204" charset="-122"/>
                <a:ea typeface="微软雅黑" panose="020B0503020204020204" charset="-122"/>
                <a:sym typeface="+mn-ea"/>
              </a:rPr>
              <a:t>数据监听威胁国家金融安全</a:t>
            </a:r>
            <a:endParaRPr lang="zh-CN" altLang="en-US">
              <a:latin typeface="微软雅黑" panose="020B0503020204020204" charset="-122"/>
              <a:ea typeface="微软雅黑" panose="020B0503020204020204" charset="-122"/>
              <a:sym typeface="+mn-ea"/>
            </a:endParaRPr>
          </a:p>
          <a:p>
            <a:pPr marL="285750" indent="-285750" fontAlgn="auto">
              <a:lnSpc>
                <a:spcPct val="150000"/>
              </a:lnSpc>
              <a:buFont typeface="Arial" panose="020B0604020202020204" pitchFamily="34" charset="0"/>
              <a:buChar char="•"/>
            </a:pPr>
            <a:r>
              <a:rPr lang="zh-CN" altLang="en-US">
                <a:latin typeface="微软雅黑" panose="020B0503020204020204" charset="-122"/>
                <a:ea typeface="微软雅黑" panose="020B0503020204020204" charset="-122"/>
                <a:sym typeface="+mn-ea"/>
              </a:rPr>
              <a:t>虚假数据导致金融市场异常敏感</a:t>
            </a:r>
            <a:endParaRPr lang="zh-CN" altLang="en-US">
              <a:latin typeface="微软雅黑" panose="020B0503020204020204" charset="-122"/>
              <a:ea typeface="微软雅黑" panose="020B0503020204020204" charset="-122"/>
              <a:sym typeface="+mn-ea"/>
            </a:endParaRPr>
          </a:p>
          <a:p>
            <a:pPr marL="285750" indent="-285750" fontAlgn="auto">
              <a:lnSpc>
                <a:spcPct val="150000"/>
              </a:lnSpc>
              <a:buFont typeface="Arial" panose="020B0604020202020204" pitchFamily="34" charset="0"/>
              <a:buChar char="•"/>
            </a:pPr>
            <a:r>
              <a:rPr lang="zh-CN" altLang="en-US">
                <a:latin typeface="微软雅黑" panose="020B0503020204020204" charset="-122"/>
                <a:ea typeface="微软雅黑" panose="020B0503020204020204" charset="-122"/>
                <a:sym typeface="+mn-ea"/>
              </a:rPr>
              <a:t>法律监管缺失存在风险</a:t>
            </a:r>
            <a:endParaRPr lang="zh-CN" altLang="en-US">
              <a:latin typeface="微软雅黑" panose="020B0503020204020204" charset="-122"/>
              <a:ea typeface="微软雅黑" panose="020B0503020204020204" charset="-122"/>
              <a:sym typeface="+mn-ea"/>
            </a:endParaRPr>
          </a:p>
          <a:p>
            <a:pPr marL="285750" indent="-285750" fontAlgn="auto">
              <a:lnSpc>
                <a:spcPct val="150000"/>
              </a:lnSpc>
              <a:buFont typeface="Arial" panose="020B0604020202020204" pitchFamily="34" charset="0"/>
              <a:buChar char="•"/>
            </a:pPr>
            <a:r>
              <a:rPr lang="zh-CN" altLang="en-US">
                <a:latin typeface="微软雅黑" panose="020B0503020204020204" charset="-122"/>
                <a:ea typeface="微软雅黑" panose="020B0503020204020204" charset="-122"/>
                <a:sym typeface="+mn-ea"/>
              </a:rPr>
              <a:t>层出不穷的互联技术应用是当前金融信息安全面临的最大挑战</a:t>
            </a:r>
            <a:endParaRPr lang="zh-CN" altLang="en-US">
              <a:latin typeface="微软雅黑" panose="020B0503020204020204" charset="-122"/>
              <a:ea typeface="微软雅黑" panose="020B0503020204020204" charset="-122"/>
              <a:sym typeface="+mn-ea"/>
            </a:endParaRPr>
          </a:p>
          <a:p>
            <a:pPr marL="285750" indent="-285750" fontAlgn="auto">
              <a:lnSpc>
                <a:spcPct val="150000"/>
              </a:lnSpc>
              <a:buFont typeface="Arial" panose="020B0604020202020204" pitchFamily="34" charset="0"/>
              <a:buChar char="•"/>
            </a:pPr>
            <a:r>
              <a:rPr lang="zh-CN" altLang="en-US">
                <a:latin typeface="微软雅黑" panose="020B0503020204020204" charset="-122"/>
                <a:ea typeface="微软雅黑" panose="020B0503020204020204" charset="-122"/>
                <a:sym typeface="+mn-ea"/>
              </a:rPr>
              <a:t>网络安全防控是信息安全防范的难点</a:t>
            </a:r>
            <a:endParaRPr lang="zh-CN" altLang="en-US">
              <a:latin typeface="微软雅黑" panose="020B0503020204020204" charset="-122"/>
              <a:ea typeface="微软雅黑" panose="020B0503020204020204" charset="-122"/>
              <a:sym typeface="+mn-ea"/>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1016" y="252395"/>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 name="矩形 3"/>
          <p:cNvSpPr/>
          <p:nvPr/>
        </p:nvSpPr>
        <p:spPr>
          <a:xfrm>
            <a:off x="181864" y="252395"/>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5" name="矩形 4"/>
          <p:cNvSpPr/>
          <p:nvPr/>
        </p:nvSpPr>
        <p:spPr>
          <a:xfrm>
            <a:off x="820715" y="151215"/>
            <a:ext cx="4565650" cy="483870"/>
          </a:xfrm>
          <a:prstGeom prst="rect">
            <a:avLst/>
          </a:prstGeom>
        </p:spPr>
        <p:txBody>
          <a:bodyPr wrap="none" lIns="68580" tIns="34290" rIns="68580" bIns="34290">
            <a:spAutoFit/>
          </a:bodyPr>
          <a:lstStyle/>
          <a:p>
            <a:pPr algn="l"/>
            <a:r>
              <a:rPr lang="zh-CN" altLang="en-US" sz="2700" b="1" dirty="0">
                <a:solidFill>
                  <a:srgbClr val="936419"/>
                </a:solidFill>
                <a:latin typeface="微软雅黑" panose="020B0503020204020204" charset="-122"/>
                <a:ea typeface="微软雅黑" panose="020B0503020204020204" charset="-122"/>
                <a:sym typeface="+mn-lt"/>
              </a:rPr>
              <a:t>第</a:t>
            </a:r>
            <a:r>
              <a:rPr lang="en-US" altLang="zh-CN" sz="2700" b="1" dirty="0">
                <a:solidFill>
                  <a:srgbClr val="936419"/>
                </a:solidFill>
                <a:latin typeface="微软雅黑" panose="020B0503020204020204" charset="-122"/>
                <a:ea typeface="微软雅黑" panose="020B0503020204020204" charset="-122"/>
                <a:sym typeface="+mn-lt"/>
              </a:rPr>
              <a:t>3</a:t>
            </a:r>
            <a:r>
              <a:rPr lang="zh-CN" altLang="en-US" sz="2700" b="1" dirty="0">
                <a:solidFill>
                  <a:srgbClr val="936419"/>
                </a:solidFill>
                <a:latin typeface="微软雅黑" panose="020B0503020204020204" charset="-122"/>
                <a:ea typeface="微软雅黑" panose="020B0503020204020204" charset="-122"/>
                <a:sym typeface="+mn-lt"/>
              </a:rPr>
              <a:t>节</a:t>
            </a:r>
            <a:r>
              <a:rPr lang="en-US" altLang="zh-CN" sz="2700" b="1" dirty="0">
                <a:solidFill>
                  <a:srgbClr val="936419"/>
                </a:solidFill>
                <a:latin typeface="微软雅黑" panose="020B0503020204020204" charset="-122"/>
                <a:ea typeface="微软雅黑" panose="020B0503020204020204" charset="-122"/>
                <a:sym typeface="+mn-lt"/>
              </a:rPr>
              <a:t> </a:t>
            </a:r>
            <a:r>
              <a:rPr lang="zh-CN" altLang="en-US" sz="2700" b="1" dirty="0">
                <a:solidFill>
                  <a:srgbClr val="936419"/>
                </a:solidFill>
                <a:latin typeface="微软雅黑" panose="020B0503020204020204" charset="-122"/>
                <a:ea typeface="微软雅黑" panose="020B0503020204020204" charset="-122"/>
                <a:sym typeface="+mn-lt"/>
              </a:rPr>
              <a:t>大数据与金融信息安全</a:t>
            </a:r>
            <a:endParaRPr lang="zh-CN" altLang="en-US" sz="2700" b="1" dirty="0">
              <a:solidFill>
                <a:srgbClr val="936419"/>
              </a:solidFill>
              <a:latin typeface="微软雅黑" panose="020B0503020204020204" charset="-122"/>
              <a:ea typeface="微软雅黑" panose="020B0503020204020204" charset="-122"/>
            </a:endParaRPr>
          </a:p>
        </p:txBody>
      </p:sp>
      <p:sp>
        <p:nvSpPr>
          <p:cNvPr id="2" name="文本框 1"/>
          <p:cNvSpPr txBox="1"/>
          <p:nvPr/>
        </p:nvSpPr>
        <p:spPr>
          <a:xfrm>
            <a:off x="1043940" y="802640"/>
            <a:ext cx="7151370" cy="664845"/>
          </a:xfrm>
          <a:prstGeom prst="rect">
            <a:avLst/>
          </a:prstGeom>
          <a:noFill/>
        </p:spPr>
        <p:txBody>
          <a:bodyPr wrap="square" rtlCol="0">
            <a:noAutofit/>
          </a:bodyPr>
          <a:p>
            <a:r>
              <a:rPr lang="zh-CN" altLang="en-US" b="1">
                <a:latin typeface="微软雅黑" panose="020B0503020204020204" charset="-122"/>
                <a:ea typeface="微软雅黑" panose="020B0503020204020204" charset="-122"/>
              </a:rPr>
              <a:t>【想一想】请想一想金融机构内部数据泄露事件如此频发，</a:t>
            </a:r>
            <a:endParaRPr lang="zh-CN" altLang="en-US" b="1">
              <a:latin typeface="微软雅黑" panose="020B0503020204020204" charset="-122"/>
              <a:ea typeface="微软雅黑" panose="020B0503020204020204" charset="-122"/>
            </a:endParaRPr>
          </a:p>
          <a:p>
            <a:r>
              <a:rPr lang="en-US" altLang="zh-CN" b="1">
                <a:latin typeface="微软雅黑" panose="020B0503020204020204" charset="-122"/>
                <a:ea typeface="微软雅黑" panose="020B0503020204020204" charset="-122"/>
              </a:rPr>
              <a:t>                </a:t>
            </a:r>
            <a:r>
              <a:rPr lang="zh-CN" altLang="en-US" b="1">
                <a:latin typeface="微软雅黑" panose="020B0503020204020204" charset="-122"/>
                <a:ea typeface="微软雅黑" panose="020B0503020204020204" charset="-122"/>
              </a:rPr>
              <a:t>问题出在哪里？</a:t>
            </a:r>
            <a:r>
              <a:rPr lang="en-US" altLang="zh-CN" b="1">
                <a:latin typeface="微软雅黑" panose="020B0503020204020204" charset="-122"/>
                <a:ea typeface="微软雅黑" panose="020B0503020204020204" charset="-122"/>
              </a:rPr>
              <a:t> </a:t>
            </a:r>
            <a:endParaRPr lang="en-US" altLang="zh-CN" b="1">
              <a:latin typeface="微软雅黑" panose="020B0503020204020204" charset="-122"/>
              <a:ea typeface="微软雅黑" panose="020B0503020204020204" charset="-122"/>
            </a:endParaRPr>
          </a:p>
          <a:p>
            <a:r>
              <a:rPr lang="en-US" altLang="zh-CN" b="1">
                <a:latin typeface="微软雅黑" panose="020B0503020204020204" charset="-122"/>
                <a:ea typeface="微软雅黑" panose="020B0503020204020204" charset="-122"/>
              </a:rPr>
              <a:t>                                                   </a:t>
            </a:r>
            <a:endParaRPr lang="zh-CN" altLang="en-US">
              <a:latin typeface="微软雅黑" panose="020B0503020204020204" charset="-122"/>
              <a:ea typeface="微软雅黑" panose="020B0503020204020204" charset="-122"/>
            </a:endParaRPr>
          </a:p>
          <a:p>
            <a:pPr indent="0">
              <a:buFont typeface="Arial" panose="020B0604020202020204" pitchFamily="34" charset="0"/>
              <a:buNone/>
            </a:pPr>
            <a:endParaRPr lang="zh-CN" altLang="en-US">
              <a:latin typeface="微软雅黑" panose="020B0503020204020204" charset="-122"/>
              <a:ea typeface="微软雅黑" panose="020B0503020204020204" charset="-122"/>
            </a:endParaRPr>
          </a:p>
        </p:txBody>
      </p:sp>
      <p:sp>
        <p:nvSpPr>
          <p:cNvPr id="6" name="文本框 5"/>
          <p:cNvSpPr txBox="1"/>
          <p:nvPr/>
        </p:nvSpPr>
        <p:spPr>
          <a:xfrm>
            <a:off x="985520" y="1635760"/>
            <a:ext cx="6974840" cy="2584450"/>
          </a:xfrm>
          <a:prstGeom prst="rect">
            <a:avLst/>
          </a:prstGeom>
          <a:noFill/>
        </p:spPr>
        <p:txBody>
          <a:bodyPr wrap="square" rtlCol="0">
            <a:spAutoFit/>
          </a:bodyPr>
          <a:p>
            <a:r>
              <a:rPr lang="zh-CN" altLang="en-US"/>
              <a:t>2022年11月3日，据中国银保监会某地监管局发布的行政处罚决定书显示，某保险股份有限公司因存在案防管理不到位，原职工利用职务便利泄露在业务活动中知悉的投保人、被保险人的个人信息等违法违规行为，被罚10万元，其中两位责任人被禁业10年和3年。</a:t>
            </a:r>
            <a:endParaRPr lang="zh-CN" altLang="en-US"/>
          </a:p>
          <a:p>
            <a:endParaRPr lang="zh-CN" altLang="en-US"/>
          </a:p>
          <a:p>
            <a:r>
              <a:rPr lang="zh-CN" altLang="en-US"/>
              <a:t>2022年11月4日，据某省银保监局发布的行政处罚决定书显示，某银行因存在监管要求落实严重不到位、敏感数据信息存在泄露风险、外包管理职责存在缺失、瞒报信息系统突发事件等违法违规行为，被罚140万元，且多人被警告。</a:t>
            </a:r>
            <a:endParaRPr lang="zh-CN" altLang="en-US"/>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1016" y="252395"/>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 name="矩形 3"/>
          <p:cNvSpPr/>
          <p:nvPr/>
        </p:nvSpPr>
        <p:spPr>
          <a:xfrm>
            <a:off x="181864" y="252395"/>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5" name="矩形 4"/>
          <p:cNvSpPr/>
          <p:nvPr/>
        </p:nvSpPr>
        <p:spPr>
          <a:xfrm>
            <a:off x="820715" y="151215"/>
            <a:ext cx="4565650" cy="483870"/>
          </a:xfrm>
          <a:prstGeom prst="rect">
            <a:avLst/>
          </a:prstGeom>
        </p:spPr>
        <p:txBody>
          <a:bodyPr wrap="none" lIns="68580" tIns="34290" rIns="68580" bIns="34290">
            <a:spAutoFit/>
          </a:bodyPr>
          <a:lstStyle/>
          <a:p>
            <a:pPr algn="l"/>
            <a:r>
              <a:rPr lang="zh-CN" altLang="en-US" sz="2700" b="1" dirty="0">
                <a:solidFill>
                  <a:srgbClr val="936419"/>
                </a:solidFill>
                <a:latin typeface="微软雅黑" panose="020B0503020204020204" charset="-122"/>
                <a:ea typeface="微软雅黑" panose="020B0503020204020204" charset="-122"/>
                <a:sym typeface="+mn-lt"/>
              </a:rPr>
              <a:t>第</a:t>
            </a:r>
            <a:r>
              <a:rPr lang="en-US" altLang="zh-CN" sz="2700" b="1" dirty="0">
                <a:solidFill>
                  <a:srgbClr val="936419"/>
                </a:solidFill>
                <a:latin typeface="微软雅黑" panose="020B0503020204020204" charset="-122"/>
                <a:ea typeface="微软雅黑" panose="020B0503020204020204" charset="-122"/>
                <a:sym typeface="+mn-lt"/>
              </a:rPr>
              <a:t>3</a:t>
            </a:r>
            <a:r>
              <a:rPr lang="zh-CN" altLang="en-US" sz="2700" b="1" dirty="0">
                <a:solidFill>
                  <a:srgbClr val="936419"/>
                </a:solidFill>
                <a:latin typeface="微软雅黑" panose="020B0503020204020204" charset="-122"/>
                <a:ea typeface="微软雅黑" panose="020B0503020204020204" charset="-122"/>
                <a:sym typeface="+mn-lt"/>
              </a:rPr>
              <a:t>节</a:t>
            </a:r>
            <a:r>
              <a:rPr lang="en-US" altLang="zh-CN" sz="2700" b="1" dirty="0">
                <a:solidFill>
                  <a:srgbClr val="936419"/>
                </a:solidFill>
                <a:latin typeface="微软雅黑" panose="020B0503020204020204" charset="-122"/>
                <a:ea typeface="微软雅黑" panose="020B0503020204020204" charset="-122"/>
                <a:sym typeface="+mn-lt"/>
              </a:rPr>
              <a:t> </a:t>
            </a:r>
            <a:r>
              <a:rPr lang="zh-CN" altLang="en-US" sz="2700" b="1" dirty="0">
                <a:solidFill>
                  <a:srgbClr val="936419"/>
                </a:solidFill>
                <a:latin typeface="微软雅黑" panose="020B0503020204020204" charset="-122"/>
                <a:ea typeface="微软雅黑" panose="020B0503020204020204" charset="-122"/>
                <a:sym typeface="+mn-lt"/>
              </a:rPr>
              <a:t>大数据与金融信息安全</a:t>
            </a:r>
            <a:endParaRPr lang="zh-CN" altLang="en-US" sz="2700" b="1" dirty="0">
              <a:solidFill>
                <a:srgbClr val="936419"/>
              </a:solidFill>
              <a:latin typeface="微软雅黑" panose="020B0503020204020204" charset="-122"/>
              <a:ea typeface="微软雅黑" panose="020B0503020204020204" charset="-122"/>
            </a:endParaRPr>
          </a:p>
        </p:txBody>
      </p:sp>
      <p:sp>
        <p:nvSpPr>
          <p:cNvPr id="2" name="文本框 1"/>
          <p:cNvSpPr txBox="1"/>
          <p:nvPr/>
        </p:nvSpPr>
        <p:spPr>
          <a:xfrm>
            <a:off x="1043940" y="802640"/>
            <a:ext cx="7151370" cy="664845"/>
          </a:xfrm>
          <a:prstGeom prst="rect">
            <a:avLst/>
          </a:prstGeom>
          <a:noFill/>
        </p:spPr>
        <p:txBody>
          <a:bodyPr wrap="square" rtlCol="0">
            <a:noAutofit/>
          </a:bodyPr>
          <a:p>
            <a:r>
              <a:rPr lang="zh-CN" altLang="en-US" b="1">
                <a:latin typeface="微软雅黑" panose="020B0503020204020204" charset="-122"/>
                <a:ea typeface="微软雅黑" panose="020B0503020204020204" charset="-122"/>
              </a:rPr>
              <a:t>【想一想】请想一想金融机构内部数据泄露事件如此频发，</a:t>
            </a:r>
            <a:endParaRPr lang="zh-CN" altLang="en-US" b="1">
              <a:latin typeface="微软雅黑" panose="020B0503020204020204" charset="-122"/>
              <a:ea typeface="微软雅黑" panose="020B0503020204020204" charset="-122"/>
            </a:endParaRPr>
          </a:p>
          <a:p>
            <a:r>
              <a:rPr lang="en-US" altLang="zh-CN" b="1">
                <a:latin typeface="微软雅黑" panose="020B0503020204020204" charset="-122"/>
                <a:ea typeface="微软雅黑" panose="020B0503020204020204" charset="-122"/>
              </a:rPr>
              <a:t>                </a:t>
            </a:r>
            <a:r>
              <a:rPr lang="zh-CN" altLang="en-US" b="1">
                <a:latin typeface="微软雅黑" panose="020B0503020204020204" charset="-122"/>
                <a:ea typeface="微软雅黑" panose="020B0503020204020204" charset="-122"/>
              </a:rPr>
              <a:t>问题出在哪里？</a:t>
            </a:r>
            <a:r>
              <a:rPr lang="en-US" altLang="zh-CN" b="1">
                <a:latin typeface="微软雅黑" panose="020B0503020204020204" charset="-122"/>
                <a:ea typeface="微软雅黑" panose="020B0503020204020204" charset="-122"/>
              </a:rPr>
              <a:t> </a:t>
            </a:r>
            <a:endParaRPr lang="en-US" altLang="zh-CN" b="1">
              <a:latin typeface="微软雅黑" panose="020B0503020204020204" charset="-122"/>
              <a:ea typeface="微软雅黑" panose="020B0503020204020204" charset="-122"/>
            </a:endParaRPr>
          </a:p>
          <a:p>
            <a:r>
              <a:rPr lang="en-US" altLang="zh-CN" b="1">
                <a:latin typeface="微软雅黑" panose="020B0503020204020204" charset="-122"/>
                <a:ea typeface="微软雅黑" panose="020B0503020204020204" charset="-122"/>
              </a:rPr>
              <a:t>                                                   </a:t>
            </a:r>
            <a:endParaRPr lang="zh-CN" altLang="en-US">
              <a:latin typeface="微软雅黑" panose="020B0503020204020204" charset="-122"/>
              <a:ea typeface="微软雅黑" panose="020B0503020204020204" charset="-122"/>
            </a:endParaRPr>
          </a:p>
          <a:p>
            <a:pPr indent="0">
              <a:buFont typeface="Arial" panose="020B0604020202020204" pitchFamily="34" charset="0"/>
              <a:buNone/>
            </a:pPr>
            <a:endParaRPr lang="zh-CN" altLang="en-US">
              <a:latin typeface="微软雅黑" panose="020B0503020204020204" charset="-122"/>
              <a:ea typeface="微软雅黑" panose="020B0503020204020204" charset="-122"/>
            </a:endParaRPr>
          </a:p>
        </p:txBody>
      </p:sp>
      <p:sp>
        <p:nvSpPr>
          <p:cNvPr id="6" name="文本框 5"/>
          <p:cNvSpPr txBox="1"/>
          <p:nvPr/>
        </p:nvSpPr>
        <p:spPr>
          <a:xfrm>
            <a:off x="985520" y="1635760"/>
            <a:ext cx="6974840" cy="2861310"/>
          </a:xfrm>
          <a:prstGeom prst="rect">
            <a:avLst/>
          </a:prstGeom>
          <a:noFill/>
        </p:spPr>
        <p:txBody>
          <a:bodyPr wrap="square" rtlCol="0">
            <a:spAutoFit/>
          </a:bodyPr>
          <a:p>
            <a:r>
              <a:rPr lang="zh-CN" altLang="en-US"/>
              <a:t>金融行业数据泄露事件不断地登上头条新闻。据不完全统计，2022年上半年，人民银行及银保监会向银行、保险公司和非银支付公司等各类金融机构共开出数据罚单685张，罚款金额约为6.2亿元，同比增长67.5%。</a:t>
            </a:r>
            <a:endParaRPr lang="zh-CN" altLang="en-US"/>
          </a:p>
          <a:p>
            <a:endParaRPr lang="zh-CN" altLang="en-US"/>
          </a:p>
          <a:p>
            <a:r>
              <a:rPr lang="zh-CN" altLang="en-US"/>
              <a:t>当数据发生泄露时，对企业来说，一方面失去公众的信任，损坏公司声誉，会导致企业股价下跌、用户流失，这都将对企业经济利益产生直接影响；另一方面企业面临数据资产的流失，会影响公司的业务，提高公司成本，减少收益；还有就是数据来源的受害者可能会追究法律责任，公司将面临诉讼等法律指控等。</a:t>
            </a:r>
            <a:endParaRPr lang="zh-CN" alt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1016" y="252395"/>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 name="矩形 3"/>
          <p:cNvSpPr/>
          <p:nvPr/>
        </p:nvSpPr>
        <p:spPr>
          <a:xfrm>
            <a:off x="181864" y="252395"/>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5" name="矩形 4"/>
          <p:cNvSpPr/>
          <p:nvPr/>
        </p:nvSpPr>
        <p:spPr>
          <a:xfrm>
            <a:off x="820715" y="151215"/>
            <a:ext cx="4565650" cy="483870"/>
          </a:xfrm>
          <a:prstGeom prst="rect">
            <a:avLst/>
          </a:prstGeom>
        </p:spPr>
        <p:txBody>
          <a:bodyPr wrap="none" lIns="68580" tIns="34290" rIns="68580" bIns="34290">
            <a:spAutoFit/>
          </a:bodyPr>
          <a:lstStyle/>
          <a:p>
            <a:pPr algn="l"/>
            <a:r>
              <a:rPr lang="zh-CN" altLang="en-US" sz="2700" b="1" dirty="0">
                <a:solidFill>
                  <a:srgbClr val="936419"/>
                </a:solidFill>
                <a:latin typeface="微软雅黑" panose="020B0503020204020204" charset="-122"/>
                <a:ea typeface="微软雅黑" panose="020B0503020204020204" charset="-122"/>
                <a:sym typeface="+mn-lt"/>
              </a:rPr>
              <a:t>第</a:t>
            </a:r>
            <a:r>
              <a:rPr lang="en-US" altLang="zh-CN" sz="2700" b="1" dirty="0">
                <a:solidFill>
                  <a:srgbClr val="936419"/>
                </a:solidFill>
                <a:latin typeface="微软雅黑" panose="020B0503020204020204" charset="-122"/>
                <a:ea typeface="微软雅黑" panose="020B0503020204020204" charset="-122"/>
                <a:sym typeface="+mn-lt"/>
              </a:rPr>
              <a:t>3</a:t>
            </a:r>
            <a:r>
              <a:rPr lang="zh-CN" altLang="en-US" sz="2700" b="1" dirty="0">
                <a:solidFill>
                  <a:srgbClr val="936419"/>
                </a:solidFill>
                <a:latin typeface="微软雅黑" panose="020B0503020204020204" charset="-122"/>
                <a:ea typeface="微软雅黑" panose="020B0503020204020204" charset="-122"/>
                <a:sym typeface="+mn-lt"/>
              </a:rPr>
              <a:t>节</a:t>
            </a:r>
            <a:r>
              <a:rPr lang="en-US" altLang="zh-CN" sz="2700" b="1" dirty="0">
                <a:solidFill>
                  <a:srgbClr val="936419"/>
                </a:solidFill>
                <a:latin typeface="微软雅黑" panose="020B0503020204020204" charset="-122"/>
                <a:ea typeface="微软雅黑" panose="020B0503020204020204" charset="-122"/>
                <a:sym typeface="+mn-lt"/>
              </a:rPr>
              <a:t> </a:t>
            </a:r>
            <a:r>
              <a:rPr lang="zh-CN" altLang="en-US" sz="2700" b="1" dirty="0">
                <a:solidFill>
                  <a:srgbClr val="936419"/>
                </a:solidFill>
                <a:latin typeface="微软雅黑" panose="020B0503020204020204" charset="-122"/>
                <a:ea typeface="微软雅黑" panose="020B0503020204020204" charset="-122"/>
                <a:sym typeface="+mn-lt"/>
              </a:rPr>
              <a:t>大数据与金融信息安全</a:t>
            </a:r>
            <a:endParaRPr lang="zh-CN" altLang="en-US" sz="2700" b="1" dirty="0">
              <a:solidFill>
                <a:srgbClr val="936419"/>
              </a:solidFill>
              <a:latin typeface="微软雅黑" panose="020B0503020204020204" charset="-122"/>
              <a:ea typeface="微软雅黑" panose="020B0503020204020204" charset="-122"/>
            </a:endParaRPr>
          </a:p>
        </p:txBody>
      </p:sp>
      <p:sp>
        <p:nvSpPr>
          <p:cNvPr id="2" name="文本框 1"/>
          <p:cNvSpPr txBox="1"/>
          <p:nvPr/>
        </p:nvSpPr>
        <p:spPr>
          <a:xfrm>
            <a:off x="1043940" y="802640"/>
            <a:ext cx="7151370" cy="664845"/>
          </a:xfrm>
          <a:prstGeom prst="rect">
            <a:avLst/>
          </a:prstGeom>
          <a:noFill/>
        </p:spPr>
        <p:txBody>
          <a:bodyPr wrap="square" rtlCol="0">
            <a:noAutofit/>
          </a:bodyPr>
          <a:p>
            <a:r>
              <a:rPr lang="zh-CN" altLang="en-US" b="1">
                <a:latin typeface="微软雅黑" panose="020B0503020204020204" charset="-122"/>
                <a:ea typeface="微软雅黑" panose="020B0503020204020204" charset="-122"/>
              </a:rPr>
              <a:t>【想一想】请想一想金融机构内部数据泄露事件如此频发，</a:t>
            </a:r>
            <a:endParaRPr lang="zh-CN" altLang="en-US" b="1">
              <a:latin typeface="微软雅黑" panose="020B0503020204020204" charset="-122"/>
              <a:ea typeface="微软雅黑" panose="020B0503020204020204" charset="-122"/>
            </a:endParaRPr>
          </a:p>
          <a:p>
            <a:r>
              <a:rPr lang="en-US" altLang="zh-CN" b="1">
                <a:latin typeface="微软雅黑" panose="020B0503020204020204" charset="-122"/>
                <a:ea typeface="微软雅黑" panose="020B0503020204020204" charset="-122"/>
              </a:rPr>
              <a:t>                </a:t>
            </a:r>
            <a:r>
              <a:rPr lang="zh-CN" altLang="en-US" b="1">
                <a:latin typeface="微软雅黑" panose="020B0503020204020204" charset="-122"/>
                <a:ea typeface="微软雅黑" panose="020B0503020204020204" charset="-122"/>
              </a:rPr>
              <a:t>问题出在哪里？</a:t>
            </a:r>
            <a:r>
              <a:rPr lang="en-US" altLang="zh-CN" b="1">
                <a:latin typeface="微软雅黑" panose="020B0503020204020204" charset="-122"/>
                <a:ea typeface="微软雅黑" panose="020B0503020204020204" charset="-122"/>
              </a:rPr>
              <a:t> </a:t>
            </a:r>
            <a:endParaRPr lang="en-US" altLang="zh-CN" b="1">
              <a:latin typeface="微软雅黑" panose="020B0503020204020204" charset="-122"/>
              <a:ea typeface="微软雅黑" panose="020B0503020204020204" charset="-122"/>
            </a:endParaRPr>
          </a:p>
          <a:p>
            <a:r>
              <a:rPr lang="en-US" altLang="zh-CN" b="1">
                <a:latin typeface="微软雅黑" panose="020B0503020204020204" charset="-122"/>
                <a:ea typeface="微软雅黑" panose="020B0503020204020204" charset="-122"/>
              </a:rPr>
              <a:t>                                                   </a:t>
            </a:r>
            <a:endParaRPr lang="zh-CN" altLang="en-US">
              <a:latin typeface="微软雅黑" panose="020B0503020204020204" charset="-122"/>
              <a:ea typeface="微软雅黑" panose="020B0503020204020204" charset="-122"/>
            </a:endParaRPr>
          </a:p>
          <a:p>
            <a:pPr indent="0">
              <a:buFont typeface="Arial" panose="020B0604020202020204" pitchFamily="34" charset="0"/>
              <a:buNone/>
            </a:pPr>
            <a:endParaRPr lang="zh-CN" altLang="en-US">
              <a:latin typeface="微软雅黑" panose="020B0503020204020204" charset="-122"/>
              <a:ea typeface="微软雅黑" panose="020B0503020204020204" charset="-122"/>
            </a:endParaRPr>
          </a:p>
        </p:txBody>
      </p:sp>
      <p:sp>
        <p:nvSpPr>
          <p:cNvPr id="6" name="文本框 5"/>
          <p:cNvSpPr txBox="1"/>
          <p:nvPr/>
        </p:nvSpPr>
        <p:spPr>
          <a:xfrm>
            <a:off x="985520" y="1635760"/>
            <a:ext cx="6974840" cy="2584450"/>
          </a:xfrm>
          <a:prstGeom prst="rect">
            <a:avLst/>
          </a:prstGeom>
          <a:noFill/>
        </p:spPr>
        <p:txBody>
          <a:bodyPr wrap="square" rtlCol="0">
            <a:spAutoFit/>
          </a:bodyPr>
          <a:p>
            <a:endParaRPr lang="zh-CN" altLang="en-US"/>
          </a:p>
          <a:p>
            <a:r>
              <a:rPr lang="zh-CN" altLang="en-US"/>
              <a:t>有的数据泄露是黑客攻击造成的，有的则是内部问题造成的。调查显示，只有20%-30%是因为黑客入侵或其他外部原因造成的，70%-80%是由于内部员工的疏忽或有意泄密造成的。</a:t>
            </a:r>
            <a:endParaRPr lang="zh-CN" altLang="en-US"/>
          </a:p>
          <a:p>
            <a:endParaRPr lang="zh-CN" altLang="en-US"/>
          </a:p>
          <a:p>
            <a:endParaRPr lang="zh-CN" altLang="en-US"/>
          </a:p>
          <a:p>
            <a:endParaRPr lang="zh-CN" altLang="en-US"/>
          </a:p>
          <a:p>
            <a:pPr algn="r"/>
            <a:r>
              <a:rPr lang="zh-CN" altLang="en-US"/>
              <a:t>作者：极盾科技</a:t>
            </a:r>
            <a:endParaRPr lang="zh-CN" altLang="en-US"/>
          </a:p>
          <a:p>
            <a:pPr algn="r"/>
            <a:r>
              <a:rPr lang="zh-CN" altLang="en-US"/>
              <a:t>来源：CSDN博客 2022-12-14 </a:t>
            </a:r>
            <a:endParaRPr lang="zh-CN" alt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3779520" y="1119505"/>
            <a:ext cx="1728470" cy="2245360"/>
            <a:chOff x="5952" y="1763"/>
            <a:chExt cx="2722" cy="3536"/>
          </a:xfrm>
        </p:grpSpPr>
        <p:pic>
          <p:nvPicPr>
            <p:cNvPr id="8" name="图片 7"/>
            <p:cNvPicPr>
              <a:picLocks noChangeAspect="1"/>
            </p:cNvPicPr>
            <p:nvPr/>
          </p:nvPicPr>
          <p:blipFill>
            <a:blip r:embed="rId1"/>
            <a:srcRect t="57075"/>
            <a:stretch>
              <a:fillRect/>
            </a:stretch>
          </p:blipFill>
          <p:spPr>
            <a:xfrm>
              <a:off x="5952" y="3789"/>
              <a:ext cx="2722" cy="1510"/>
            </a:xfrm>
            <a:prstGeom prst="rect">
              <a:avLst/>
            </a:prstGeom>
          </p:spPr>
        </p:pic>
        <p:pic>
          <p:nvPicPr>
            <p:cNvPr id="2" name="图片 1" descr="资源库新logo-1"/>
            <p:cNvPicPr>
              <a:picLocks noChangeAspect="1"/>
            </p:cNvPicPr>
            <p:nvPr/>
          </p:nvPicPr>
          <p:blipFill>
            <a:blip r:embed="rId2"/>
            <a:stretch>
              <a:fillRect/>
            </a:stretch>
          </p:blipFill>
          <p:spPr>
            <a:xfrm>
              <a:off x="5952" y="1763"/>
              <a:ext cx="2722" cy="2026"/>
            </a:xfrm>
            <a:prstGeom prst="rect">
              <a:avLst/>
            </a:prstGeom>
          </p:spPr>
        </p:pic>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1016" y="252395"/>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 name="矩形 3"/>
          <p:cNvSpPr/>
          <p:nvPr/>
        </p:nvSpPr>
        <p:spPr>
          <a:xfrm>
            <a:off x="181864" y="252395"/>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5" name="矩形 4"/>
          <p:cNvSpPr/>
          <p:nvPr/>
        </p:nvSpPr>
        <p:spPr>
          <a:xfrm>
            <a:off x="820715" y="151215"/>
            <a:ext cx="2508250" cy="483870"/>
          </a:xfrm>
          <a:prstGeom prst="rect">
            <a:avLst/>
          </a:prstGeom>
        </p:spPr>
        <p:txBody>
          <a:bodyPr wrap="none" lIns="68580" tIns="34290" rIns="68580" bIns="34290">
            <a:spAutoFit/>
          </a:bodyPr>
          <a:lstStyle/>
          <a:p>
            <a:pPr algn="l"/>
            <a:r>
              <a:rPr lang="zh-CN" altLang="en-US" sz="2700" b="1" dirty="0">
                <a:solidFill>
                  <a:srgbClr val="936419"/>
                </a:solidFill>
                <a:latin typeface="微软雅黑" panose="020B0503020204020204" charset="-122"/>
                <a:ea typeface="微软雅黑" panose="020B0503020204020204" charset="-122"/>
                <a:sym typeface="+mn-lt"/>
              </a:rPr>
              <a:t>第</a:t>
            </a:r>
            <a:r>
              <a:rPr lang="en-US" altLang="zh-CN" sz="2700" b="1" dirty="0">
                <a:solidFill>
                  <a:srgbClr val="936419"/>
                </a:solidFill>
                <a:latin typeface="微软雅黑" panose="020B0503020204020204" charset="-122"/>
                <a:ea typeface="微软雅黑" panose="020B0503020204020204" charset="-122"/>
                <a:sym typeface="+mn-lt"/>
              </a:rPr>
              <a:t>1</a:t>
            </a:r>
            <a:r>
              <a:rPr lang="zh-CN" altLang="en-US" sz="2700" b="1" dirty="0">
                <a:solidFill>
                  <a:srgbClr val="936419"/>
                </a:solidFill>
                <a:latin typeface="微软雅黑" panose="020B0503020204020204" charset="-122"/>
                <a:ea typeface="微软雅黑" panose="020B0503020204020204" charset="-122"/>
                <a:sym typeface="+mn-lt"/>
              </a:rPr>
              <a:t>节</a:t>
            </a:r>
            <a:r>
              <a:rPr lang="en-US" altLang="zh-CN" sz="2700" b="1" dirty="0">
                <a:solidFill>
                  <a:srgbClr val="936419"/>
                </a:solidFill>
                <a:latin typeface="微软雅黑" panose="020B0503020204020204" charset="-122"/>
                <a:ea typeface="微软雅黑" panose="020B0503020204020204" charset="-122"/>
                <a:sym typeface="+mn-lt"/>
              </a:rPr>
              <a:t> </a:t>
            </a:r>
            <a:r>
              <a:rPr lang="zh-CN" altLang="en-US" sz="2700" b="1" dirty="0">
                <a:solidFill>
                  <a:srgbClr val="936419"/>
                </a:solidFill>
                <a:latin typeface="微软雅黑" panose="020B0503020204020204" charset="-122"/>
                <a:ea typeface="微软雅黑" panose="020B0503020204020204" charset="-122"/>
                <a:sym typeface="+mn-lt"/>
              </a:rPr>
              <a:t>监管科技</a:t>
            </a:r>
            <a:endParaRPr lang="zh-CN" altLang="en-US" sz="2700" b="1" dirty="0">
              <a:solidFill>
                <a:srgbClr val="936419"/>
              </a:solidFill>
              <a:latin typeface="微软雅黑" panose="020B0503020204020204" charset="-122"/>
              <a:ea typeface="微软雅黑" panose="020B0503020204020204" charset="-122"/>
            </a:endParaRPr>
          </a:p>
        </p:txBody>
      </p:sp>
      <p:sp>
        <p:nvSpPr>
          <p:cNvPr id="2" name="文本框 1"/>
          <p:cNvSpPr txBox="1"/>
          <p:nvPr/>
        </p:nvSpPr>
        <p:spPr>
          <a:xfrm>
            <a:off x="1455420" y="1050925"/>
            <a:ext cx="6035675" cy="2584450"/>
          </a:xfrm>
          <a:prstGeom prst="rect">
            <a:avLst/>
          </a:prstGeom>
          <a:noFill/>
        </p:spPr>
        <p:txBody>
          <a:bodyPr wrap="square" rtlCol="0">
            <a:spAutoFit/>
          </a:bodyPr>
          <a:p>
            <a:r>
              <a:rPr lang="zh-CN" altLang="en-US" b="1">
                <a:latin typeface="微软雅黑" panose="020B0503020204020204" charset="-122"/>
                <a:ea typeface="微软雅黑" panose="020B0503020204020204" charset="-122"/>
              </a:rPr>
              <a:t>监管科技的核心技术</a:t>
            </a:r>
            <a:endParaRPr lang="zh-CN" altLang="en-US" b="1">
              <a:latin typeface="微软雅黑" panose="020B0503020204020204" charset="-122"/>
              <a:ea typeface="微软雅黑" panose="020B0503020204020204" charset="-122"/>
            </a:endParaRPr>
          </a:p>
          <a:p>
            <a:endParaRPr lang="zh-CN" altLang="en-US" b="1">
              <a:latin typeface="微软雅黑" panose="020B0503020204020204" charset="-122"/>
              <a:ea typeface="微软雅黑" panose="020B0503020204020204" charset="-122"/>
            </a:endParaRPr>
          </a:p>
          <a:p>
            <a:pPr marL="285750" indent="-285750">
              <a:buFont typeface="Arial" panose="020B0604020202020204" pitchFamily="34" charset="0"/>
              <a:buChar char="•"/>
            </a:pPr>
            <a:r>
              <a:rPr lang="zh-CN" altLang="en-US">
                <a:latin typeface="微软雅黑" panose="020B0503020204020204" charset="-122"/>
                <a:ea typeface="微软雅黑" panose="020B0503020204020204" charset="-122"/>
              </a:rPr>
              <a:t>大数据</a:t>
            </a:r>
            <a:endParaRPr lang="zh-CN" altLang="en-US">
              <a:latin typeface="微软雅黑" panose="020B0503020204020204" charset="-122"/>
              <a:ea typeface="微软雅黑" panose="020B0503020204020204" charset="-122"/>
            </a:endParaRPr>
          </a:p>
          <a:p>
            <a:pPr marL="285750" indent="-285750">
              <a:buFont typeface="Arial" panose="020B0604020202020204" pitchFamily="34" charset="0"/>
              <a:buChar char="•"/>
            </a:pPr>
            <a:r>
              <a:rPr lang="zh-CN" altLang="en-US">
                <a:latin typeface="微软雅黑" panose="020B0503020204020204" charset="-122"/>
                <a:ea typeface="微软雅黑" panose="020B0503020204020204" charset="-122"/>
              </a:rPr>
              <a:t>区块链</a:t>
            </a:r>
            <a:endParaRPr lang="zh-CN" altLang="en-US">
              <a:latin typeface="微软雅黑" panose="020B0503020204020204" charset="-122"/>
              <a:ea typeface="微软雅黑" panose="020B0503020204020204" charset="-122"/>
            </a:endParaRPr>
          </a:p>
          <a:p>
            <a:pPr marL="285750" indent="-285750">
              <a:buFont typeface="Arial" panose="020B0604020202020204" pitchFamily="34" charset="0"/>
              <a:buChar char="•"/>
            </a:pPr>
            <a:r>
              <a:rPr lang="zh-CN" altLang="en-US">
                <a:latin typeface="微软雅黑" panose="020B0503020204020204" charset="-122"/>
                <a:ea typeface="微软雅黑" panose="020B0503020204020204" charset="-122"/>
              </a:rPr>
              <a:t>云计算</a:t>
            </a:r>
            <a:endParaRPr lang="zh-CN" altLang="en-US">
              <a:latin typeface="微软雅黑" panose="020B0503020204020204" charset="-122"/>
              <a:ea typeface="微软雅黑" panose="020B0503020204020204" charset="-122"/>
            </a:endParaRPr>
          </a:p>
          <a:p>
            <a:pPr marL="285750" indent="-285750">
              <a:buFont typeface="Arial" panose="020B0604020202020204" pitchFamily="34" charset="0"/>
              <a:buChar char="•"/>
            </a:pPr>
            <a:r>
              <a:rPr lang="zh-CN" altLang="en-US">
                <a:latin typeface="微软雅黑" panose="020B0503020204020204" charset="-122"/>
                <a:ea typeface="微软雅黑" panose="020B0503020204020204" charset="-122"/>
              </a:rPr>
              <a:t>应用程序接口 (API)</a:t>
            </a:r>
            <a:endParaRPr lang="zh-CN" altLang="en-US">
              <a:latin typeface="微软雅黑" panose="020B0503020204020204" charset="-122"/>
              <a:ea typeface="微软雅黑" panose="020B0503020204020204" charset="-122"/>
            </a:endParaRPr>
          </a:p>
          <a:p>
            <a:pPr marL="285750" indent="-285750">
              <a:buFont typeface="Arial" panose="020B0604020202020204" pitchFamily="34" charset="0"/>
              <a:buChar char="•"/>
            </a:pPr>
            <a:r>
              <a:rPr lang="zh-CN" altLang="en-US">
                <a:latin typeface="微软雅黑" panose="020B0503020204020204" charset="-122"/>
                <a:ea typeface="微软雅黑" panose="020B0503020204020204" charset="-122"/>
              </a:rPr>
              <a:t>机器学习</a:t>
            </a:r>
            <a:endParaRPr lang="zh-CN" altLang="en-US">
              <a:latin typeface="微软雅黑" panose="020B0503020204020204" charset="-122"/>
              <a:ea typeface="微软雅黑" panose="020B0503020204020204" charset="-122"/>
            </a:endParaRPr>
          </a:p>
          <a:p>
            <a:pPr marL="285750" indent="-285750">
              <a:buFont typeface="Arial" panose="020B0604020202020204" pitchFamily="34" charset="0"/>
              <a:buChar char="•"/>
            </a:pPr>
            <a:r>
              <a:rPr lang="zh-CN" altLang="en-US">
                <a:latin typeface="微软雅黑" panose="020B0503020204020204" charset="-122"/>
                <a:ea typeface="微软雅黑" panose="020B0503020204020204" charset="-122"/>
              </a:rPr>
              <a:t>生物识别技术</a:t>
            </a:r>
            <a:endParaRPr lang="zh-CN" altLang="en-US">
              <a:latin typeface="微软雅黑" panose="020B0503020204020204" charset="-122"/>
              <a:ea typeface="微软雅黑" panose="020B0503020204020204" charset="-122"/>
            </a:endParaRPr>
          </a:p>
          <a:p>
            <a:pPr marL="285750" indent="-285750">
              <a:buFont typeface="Arial" panose="020B0604020202020204" pitchFamily="34" charset="0"/>
              <a:buChar char="•"/>
            </a:pPr>
            <a:r>
              <a:rPr lang="zh-CN" altLang="en-US">
                <a:latin typeface="微软雅黑" panose="020B0503020204020204" charset="-122"/>
                <a:ea typeface="微软雅黑" panose="020B0503020204020204" charset="-122"/>
              </a:rPr>
              <a:t>加密技术</a:t>
            </a:r>
            <a:endParaRPr lang="zh-CN" altLang="en-US">
              <a:latin typeface="微软雅黑" panose="020B0503020204020204" charset="-122"/>
              <a:ea typeface="微软雅黑" panose="020B0503020204020204"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1016" y="252395"/>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 name="矩形 3"/>
          <p:cNvSpPr/>
          <p:nvPr/>
        </p:nvSpPr>
        <p:spPr>
          <a:xfrm>
            <a:off x="181864" y="252395"/>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5" name="矩形 4"/>
          <p:cNvSpPr/>
          <p:nvPr/>
        </p:nvSpPr>
        <p:spPr>
          <a:xfrm>
            <a:off x="820715" y="151215"/>
            <a:ext cx="2508250" cy="483870"/>
          </a:xfrm>
          <a:prstGeom prst="rect">
            <a:avLst/>
          </a:prstGeom>
        </p:spPr>
        <p:txBody>
          <a:bodyPr wrap="none" lIns="68580" tIns="34290" rIns="68580" bIns="34290">
            <a:spAutoFit/>
          </a:bodyPr>
          <a:lstStyle/>
          <a:p>
            <a:pPr algn="l"/>
            <a:r>
              <a:rPr lang="zh-CN" altLang="en-US" sz="2700" b="1" dirty="0">
                <a:solidFill>
                  <a:srgbClr val="936419"/>
                </a:solidFill>
                <a:latin typeface="微软雅黑" panose="020B0503020204020204" charset="-122"/>
                <a:ea typeface="微软雅黑" panose="020B0503020204020204" charset="-122"/>
                <a:sym typeface="+mn-lt"/>
              </a:rPr>
              <a:t>第</a:t>
            </a:r>
            <a:r>
              <a:rPr lang="en-US" altLang="zh-CN" sz="2700" b="1" dirty="0">
                <a:solidFill>
                  <a:srgbClr val="936419"/>
                </a:solidFill>
                <a:latin typeface="微软雅黑" panose="020B0503020204020204" charset="-122"/>
                <a:ea typeface="微软雅黑" panose="020B0503020204020204" charset="-122"/>
                <a:sym typeface="+mn-lt"/>
              </a:rPr>
              <a:t>1</a:t>
            </a:r>
            <a:r>
              <a:rPr lang="zh-CN" altLang="en-US" sz="2700" b="1" dirty="0">
                <a:solidFill>
                  <a:srgbClr val="936419"/>
                </a:solidFill>
                <a:latin typeface="微软雅黑" panose="020B0503020204020204" charset="-122"/>
                <a:ea typeface="微软雅黑" panose="020B0503020204020204" charset="-122"/>
                <a:sym typeface="+mn-lt"/>
              </a:rPr>
              <a:t>节</a:t>
            </a:r>
            <a:r>
              <a:rPr lang="en-US" altLang="zh-CN" sz="2700" b="1" dirty="0">
                <a:solidFill>
                  <a:srgbClr val="936419"/>
                </a:solidFill>
                <a:latin typeface="微软雅黑" panose="020B0503020204020204" charset="-122"/>
                <a:ea typeface="微软雅黑" panose="020B0503020204020204" charset="-122"/>
                <a:sym typeface="+mn-lt"/>
              </a:rPr>
              <a:t> </a:t>
            </a:r>
            <a:r>
              <a:rPr lang="zh-CN" altLang="en-US" sz="2700" b="1" dirty="0">
                <a:solidFill>
                  <a:srgbClr val="936419"/>
                </a:solidFill>
                <a:latin typeface="微软雅黑" panose="020B0503020204020204" charset="-122"/>
                <a:ea typeface="微软雅黑" panose="020B0503020204020204" charset="-122"/>
                <a:sym typeface="+mn-lt"/>
              </a:rPr>
              <a:t>监管科技</a:t>
            </a:r>
            <a:endParaRPr lang="zh-CN" altLang="en-US" sz="2700" b="1" dirty="0">
              <a:solidFill>
                <a:srgbClr val="936419"/>
              </a:solidFill>
              <a:latin typeface="微软雅黑" panose="020B0503020204020204" charset="-122"/>
              <a:ea typeface="微软雅黑" panose="020B0503020204020204" charset="-122"/>
            </a:endParaRPr>
          </a:p>
        </p:txBody>
      </p:sp>
      <p:sp>
        <p:nvSpPr>
          <p:cNvPr id="2" name="文本框 1"/>
          <p:cNvSpPr txBox="1"/>
          <p:nvPr/>
        </p:nvSpPr>
        <p:spPr>
          <a:xfrm>
            <a:off x="1455420" y="1050925"/>
            <a:ext cx="6035675" cy="2584450"/>
          </a:xfrm>
          <a:prstGeom prst="rect">
            <a:avLst/>
          </a:prstGeom>
          <a:noFill/>
        </p:spPr>
        <p:txBody>
          <a:bodyPr wrap="square" rtlCol="0">
            <a:spAutoFit/>
          </a:bodyPr>
          <a:p>
            <a:r>
              <a:rPr lang="zh-CN" altLang="en-US" b="1">
                <a:latin typeface="微软雅黑" panose="020B0503020204020204" charset="-122"/>
                <a:ea typeface="微软雅黑" panose="020B0503020204020204" charset="-122"/>
              </a:rPr>
              <a:t>监管科技应用场景</a:t>
            </a:r>
            <a:endParaRPr lang="zh-CN" altLang="en-US" b="1">
              <a:latin typeface="微软雅黑" panose="020B0503020204020204" charset="-122"/>
              <a:ea typeface="微软雅黑" panose="020B0503020204020204" charset="-122"/>
            </a:endParaRPr>
          </a:p>
          <a:p>
            <a:endParaRPr lang="zh-CN" altLang="en-US" b="1">
              <a:latin typeface="微软雅黑" panose="020B0503020204020204" charset="-122"/>
              <a:ea typeface="微软雅黑" panose="020B0503020204020204" charset="-122"/>
            </a:endParaRPr>
          </a:p>
          <a:p>
            <a:pPr indent="0">
              <a:buFont typeface="Arial" panose="020B0604020202020204" pitchFamily="34" charset="0"/>
              <a:buNone/>
            </a:pPr>
            <a:r>
              <a:rPr lang="zh-CN" altLang="en-US">
                <a:latin typeface="微软雅黑" panose="020B0503020204020204" charset="-122"/>
                <a:ea typeface="微软雅黑" panose="020B0503020204020204" charset="-122"/>
              </a:rPr>
              <a:t>五大服务领域（基于德勤2017年报告）</a:t>
            </a:r>
            <a:endParaRPr lang="zh-CN" altLang="en-US">
              <a:latin typeface="微软雅黑" panose="020B0503020204020204" charset="-122"/>
              <a:ea typeface="微软雅黑" panose="020B0503020204020204" charset="-122"/>
            </a:endParaRPr>
          </a:p>
          <a:p>
            <a:pPr indent="0">
              <a:buFont typeface="Arial" panose="020B0604020202020204" pitchFamily="34" charset="0"/>
              <a:buNone/>
            </a:pPr>
            <a:endParaRPr lang="zh-CN" altLang="en-US">
              <a:latin typeface="微软雅黑" panose="020B0503020204020204" charset="-122"/>
              <a:ea typeface="微软雅黑" panose="020B0503020204020204" charset="-122"/>
            </a:endParaRPr>
          </a:p>
          <a:p>
            <a:pPr marL="285750" indent="-285750">
              <a:buFont typeface="Arial" panose="020B0604020202020204" pitchFamily="34" charset="0"/>
              <a:buChar char="•"/>
            </a:pPr>
            <a:r>
              <a:rPr lang="zh-CN" altLang="en-US">
                <a:latin typeface="微软雅黑" panose="020B0503020204020204" charset="-122"/>
                <a:ea typeface="微软雅黑" panose="020B0503020204020204" charset="-122"/>
              </a:rPr>
              <a:t>交易行为监控</a:t>
            </a:r>
            <a:endParaRPr lang="zh-CN" altLang="en-US">
              <a:latin typeface="微软雅黑" panose="020B0503020204020204" charset="-122"/>
              <a:ea typeface="微软雅黑" panose="020B0503020204020204" charset="-122"/>
            </a:endParaRPr>
          </a:p>
          <a:p>
            <a:pPr marL="285750" indent="-285750">
              <a:buFont typeface="Arial" panose="020B0604020202020204" pitchFamily="34" charset="0"/>
              <a:buChar char="•"/>
            </a:pPr>
            <a:r>
              <a:rPr lang="zh-CN" altLang="en-US">
                <a:latin typeface="微软雅黑" panose="020B0503020204020204" charset="-122"/>
                <a:ea typeface="微软雅黑" panose="020B0503020204020204" charset="-122"/>
              </a:rPr>
              <a:t>合规数据报送</a:t>
            </a:r>
            <a:endParaRPr lang="zh-CN" altLang="en-US">
              <a:latin typeface="微软雅黑" panose="020B0503020204020204" charset="-122"/>
              <a:ea typeface="微软雅黑" panose="020B0503020204020204" charset="-122"/>
            </a:endParaRPr>
          </a:p>
          <a:p>
            <a:pPr marL="285750" indent="-285750">
              <a:buFont typeface="Arial" panose="020B0604020202020204" pitchFamily="34" charset="0"/>
              <a:buChar char="•"/>
            </a:pPr>
            <a:r>
              <a:rPr lang="zh-CN" altLang="en-US">
                <a:latin typeface="微软雅黑" panose="020B0503020204020204" charset="-122"/>
                <a:ea typeface="微软雅黑" panose="020B0503020204020204" charset="-122"/>
              </a:rPr>
              <a:t>法律法规跟踪</a:t>
            </a:r>
            <a:endParaRPr lang="zh-CN" altLang="en-US">
              <a:latin typeface="微软雅黑" panose="020B0503020204020204" charset="-122"/>
              <a:ea typeface="微软雅黑" panose="020B0503020204020204" charset="-122"/>
            </a:endParaRPr>
          </a:p>
          <a:p>
            <a:pPr marL="285750" indent="-285750">
              <a:buFont typeface="Arial" panose="020B0604020202020204" pitchFamily="34" charset="0"/>
              <a:buChar char="•"/>
            </a:pPr>
            <a:r>
              <a:rPr lang="zh-CN" altLang="en-US">
                <a:latin typeface="微软雅黑" panose="020B0503020204020204" charset="-122"/>
                <a:ea typeface="微软雅黑" panose="020B0503020204020204" charset="-122"/>
              </a:rPr>
              <a:t>客户身份识别</a:t>
            </a:r>
            <a:endParaRPr lang="zh-CN" altLang="en-US">
              <a:latin typeface="微软雅黑" panose="020B0503020204020204" charset="-122"/>
              <a:ea typeface="微软雅黑" panose="020B0503020204020204" charset="-122"/>
            </a:endParaRPr>
          </a:p>
          <a:p>
            <a:pPr marL="285750" indent="-285750">
              <a:buFont typeface="Arial" panose="020B0604020202020204" pitchFamily="34" charset="0"/>
              <a:buChar char="•"/>
            </a:pPr>
            <a:r>
              <a:rPr lang="zh-CN" altLang="en-US">
                <a:latin typeface="微软雅黑" panose="020B0503020204020204" charset="-122"/>
                <a:ea typeface="微软雅黑" panose="020B0503020204020204" charset="-122"/>
              </a:rPr>
              <a:t>金融压力测试</a:t>
            </a:r>
            <a:endParaRPr lang="zh-CN" altLang="en-US">
              <a:latin typeface="微软雅黑" panose="020B0503020204020204" charset="-122"/>
              <a:ea typeface="微软雅黑" panose="020B0503020204020204"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1016" y="252395"/>
            <a:ext cx="192881" cy="282389"/>
          </a:xfrm>
          <a:prstGeom prst="rect">
            <a:avLst/>
          </a:prstGeom>
          <a:solidFill>
            <a:srgbClr val="B2801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 name="矩形 3"/>
          <p:cNvSpPr/>
          <p:nvPr/>
        </p:nvSpPr>
        <p:spPr>
          <a:xfrm>
            <a:off x="181864" y="252395"/>
            <a:ext cx="557213" cy="282389"/>
          </a:xfrm>
          <a:prstGeom prst="rect">
            <a:avLst/>
          </a:prstGeom>
          <a:solidFill>
            <a:srgbClr val="93641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5" name="矩形 4"/>
          <p:cNvSpPr/>
          <p:nvPr/>
        </p:nvSpPr>
        <p:spPr>
          <a:xfrm>
            <a:off x="820715" y="151215"/>
            <a:ext cx="2508250" cy="483870"/>
          </a:xfrm>
          <a:prstGeom prst="rect">
            <a:avLst/>
          </a:prstGeom>
        </p:spPr>
        <p:txBody>
          <a:bodyPr wrap="none" lIns="68580" tIns="34290" rIns="68580" bIns="34290">
            <a:spAutoFit/>
          </a:bodyPr>
          <a:lstStyle/>
          <a:p>
            <a:pPr algn="l"/>
            <a:r>
              <a:rPr lang="zh-CN" altLang="en-US" sz="2700" b="1" dirty="0">
                <a:solidFill>
                  <a:srgbClr val="936419"/>
                </a:solidFill>
                <a:latin typeface="微软雅黑" panose="020B0503020204020204" charset="-122"/>
                <a:ea typeface="微软雅黑" panose="020B0503020204020204" charset="-122"/>
                <a:sym typeface="+mn-lt"/>
              </a:rPr>
              <a:t>第</a:t>
            </a:r>
            <a:r>
              <a:rPr lang="en-US" altLang="zh-CN" sz="2700" b="1" dirty="0">
                <a:solidFill>
                  <a:srgbClr val="936419"/>
                </a:solidFill>
                <a:latin typeface="微软雅黑" panose="020B0503020204020204" charset="-122"/>
                <a:ea typeface="微软雅黑" panose="020B0503020204020204" charset="-122"/>
                <a:sym typeface="+mn-lt"/>
              </a:rPr>
              <a:t>1</a:t>
            </a:r>
            <a:r>
              <a:rPr lang="zh-CN" altLang="en-US" sz="2700" b="1" dirty="0">
                <a:solidFill>
                  <a:srgbClr val="936419"/>
                </a:solidFill>
                <a:latin typeface="微软雅黑" panose="020B0503020204020204" charset="-122"/>
                <a:ea typeface="微软雅黑" panose="020B0503020204020204" charset="-122"/>
                <a:sym typeface="+mn-lt"/>
              </a:rPr>
              <a:t>节</a:t>
            </a:r>
            <a:r>
              <a:rPr lang="en-US" altLang="zh-CN" sz="2700" b="1" dirty="0">
                <a:solidFill>
                  <a:srgbClr val="936419"/>
                </a:solidFill>
                <a:latin typeface="微软雅黑" panose="020B0503020204020204" charset="-122"/>
                <a:ea typeface="微软雅黑" panose="020B0503020204020204" charset="-122"/>
                <a:sym typeface="+mn-lt"/>
              </a:rPr>
              <a:t> </a:t>
            </a:r>
            <a:r>
              <a:rPr lang="zh-CN" altLang="en-US" sz="2700" b="1" dirty="0">
                <a:solidFill>
                  <a:srgbClr val="936419"/>
                </a:solidFill>
                <a:latin typeface="微软雅黑" panose="020B0503020204020204" charset="-122"/>
                <a:ea typeface="微软雅黑" panose="020B0503020204020204" charset="-122"/>
                <a:sym typeface="+mn-lt"/>
              </a:rPr>
              <a:t>监管科技</a:t>
            </a:r>
            <a:endParaRPr lang="zh-CN" altLang="en-US" sz="2700" b="1" dirty="0">
              <a:solidFill>
                <a:srgbClr val="936419"/>
              </a:solidFill>
              <a:latin typeface="微软雅黑" panose="020B0503020204020204" charset="-122"/>
              <a:ea typeface="微软雅黑" panose="020B0503020204020204" charset="-122"/>
            </a:endParaRPr>
          </a:p>
        </p:txBody>
      </p:sp>
      <p:sp>
        <p:nvSpPr>
          <p:cNvPr id="2" name="文本框 1"/>
          <p:cNvSpPr txBox="1"/>
          <p:nvPr/>
        </p:nvSpPr>
        <p:spPr>
          <a:xfrm>
            <a:off x="467360" y="1131570"/>
            <a:ext cx="2399030" cy="3218815"/>
          </a:xfrm>
          <a:prstGeom prst="rect">
            <a:avLst/>
          </a:prstGeom>
          <a:noFill/>
        </p:spPr>
        <p:txBody>
          <a:bodyPr wrap="square" rtlCol="0">
            <a:noAutofit/>
          </a:bodyPr>
          <a:p>
            <a:r>
              <a:rPr lang="zh-CN" altLang="en-US" b="1">
                <a:latin typeface="微软雅黑" panose="020B0503020204020204" charset="-122"/>
                <a:ea typeface="微软雅黑" panose="020B0503020204020204" charset="-122"/>
              </a:rPr>
              <a:t>实际案例 / 应用</a:t>
            </a:r>
            <a:endParaRPr lang="zh-CN" altLang="en-US" b="1">
              <a:latin typeface="微软雅黑" panose="020B0503020204020204" charset="-122"/>
              <a:ea typeface="微软雅黑" panose="020B0503020204020204" charset="-122"/>
            </a:endParaRPr>
          </a:p>
          <a:p>
            <a:endParaRPr lang="zh-CN" altLang="en-US" b="1">
              <a:latin typeface="微软雅黑" panose="020B0503020204020204" charset="-122"/>
              <a:ea typeface="微软雅黑" panose="020B0503020204020204" charset="-122"/>
            </a:endParaRPr>
          </a:p>
          <a:p>
            <a:pPr indent="0">
              <a:buFont typeface="Arial" panose="020B0604020202020204" pitchFamily="34" charset="0"/>
              <a:buNone/>
            </a:pPr>
            <a:r>
              <a:rPr lang="zh-CN" altLang="en-US">
                <a:latin typeface="微软雅黑" panose="020B0503020204020204" charset="-122"/>
                <a:ea typeface="微软雅黑" panose="020B0503020204020204" charset="-122"/>
              </a:rPr>
              <a:t>【行业变革 安永运用压力测试方法分析疫情对商业银行风险的影响】压力测试怎么做</a:t>
            </a:r>
            <a:endParaRPr lang="zh-CN" altLang="en-US">
              <a:latin typeface="微软雅黑" panose="020B0503020204020204" charset="-122"/>
              <a:ea typeface="微软雅黑" panose="020B0503020204020204" charset="-122"/>
            </a:endParaRPr>
          </a:p>
          <a:p>
            <a:pPr indent="0">
              <a:buFont typeface="Arial" panose="020B0604020202020204" pitchFamily="34" charset="0"/>
              <a:buNone/>
            </a:pPr>
            <a:endParaRPr lang="zh-CN" altLang="en-US">
              <a:latin typeface="微软雅黑" panose="020B0503020204020204" charset="-122"/>
              <a:ea typeface="微软雅黑" panose="020B0503020204020204" charset="-122"/>
            </a:endParaRPr>
          </a:p>
          <a:p>
            <a:pPr marL="285750" indent="-285750">
              <a:buFont typeface="Arial" panose="020B0604020202020204" pitchFamily="34" charset="0"/>
              <a:buChar char="•"/>
            </a:pPr>
            <a:endParaRPr lang="zh-CN" altLang="en-US">
              <a:latin typeface="微软雅黑" panose="020B0503020204020204" charset="-122"/>
              <a:ea typeface="微软雅黑" panose="020B0503020204020204" charset="-122"/>
            </a:endParaRPr>
          </a:p>
        </p:txBody>
      </p:sp>
      <p:pic>
        <p:nvPicPr>
          <p:cNvPr id="1593186082" name="图片 4"/>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3059430" y="699770"/>
            <a:ext cx="5278120" cy="38608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t="-10000" b="-10000"/>
          </a:stretch>
        </a:blipFill>
        <a:effectLst/>
      </p:bgPr>
    </p:bg>
    <p:spTree>
      <p:nvGrpSpPr>
        <p:cNvPr id="1" name=""/>
        <p:cNvGrpSpPr/>
        <p:nvPr/>
      </p:nvGrpSpPr>
      <p:grpSpPr>
        <a:xfrm>
          <a:off x="0" y="0"/>
          <a:ext cx="0" cy="0"/>
          <a:chOff x="0" y="0"/>
          <a:chExt cx="0" cy="0"/>
        </a:xfrm>
      </p:grpSpPr>
      <p:grpSp>
        <p:nvGrpSpPr>
          <p:cNvPr id="3" name="组合 2"/>
          <p:cNvGrpSpPr/>
          <p:nvPr/>
        </p:nvGrpSpPr>
        <p:grpSpPr>
          <a:xfrm>
            <a:off x="3779520" y="1119505"/>
            <a:ext cx="1728470" cy="2245360"/>
            <a:chOff x="5952" y="1763"/>
            <a:chExt cx="2722" cy="3536"/>
          </a:xfrm>
        </p:grpSpPr>
        <p:pic>
          <p:nvPicPr>
            <p:cNvPr id="8" name="图片 7"/>
            <p:cNvPicPr>
              <a:picLocks noChangeAspect="1"/>
            </p:cNvPicPr>
            <p:nvPr/>
          </p:nvPicPr>
          <p:blipFill>
            <a:blip r:embed="rId2"/>
            <a:srcRect t="57075"/>
            <a:stretch>
              <a:fillRect/>
            </a:stretch>
          </p:blipFill>
          <p:spPr>
            <a:xfrm>
              <a:off x="5952" y="3789"/>
              <a:ext cx="2722" cy="1510"/>
            </a:xfrm>
            <a:prstGeom prst="rect">
              <a:avLst/>
            </a:prstGeom>
          </p:spPr>
        </p:pic>
        <p:pic>
          <p:nvPicPr>
            <p:cNvPr id="2" name="图片 1" descr="资源库新logo-1"/>
            <p:cNvPicPr>
              <a:picLocks noChangeAspect="1"/>
            </p:cNvPicPr>
            <p:nvPr/>
          </p:nvPicPr>
          <p:blipFill>
            <a:blip r:embed="rId3"/>
            <a:stretch>
              <a:fillRect/>
            </a:stretch>
          </p:blipFill>
          <p:spPr>
            <a:xfrm>
              <a:off x="5952" y="1763"/>
              <a:ext cx="2722" cy="2026"/>
            </a:xfrm>
            <a:prstGeom prst="rect">
              <a:avLst/>
            </a:prstGeom>
          </p:spPr>
        </p:pic>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1">
            <a:extLst>
              <a:ext uri="{28A0092B-C50C-407E-A947-70E740481C1C}">
                <a14:useLocalDpi xmlns:a14="http://schemas.microsoft.com/office/drawing/2010/main" val="0"/>
              </a:ext>
            </a:extLst>
          </a:blip>
          <a:srcRect t="7517" b="7558"/>
          <a:stretch>
            <a:fillRect/>
          </a:stretch>
        </p:blipFill>
        <p:spPr>
          <a:xfrm>
            <a:off x="0" y="1"/>
            <a:ext cx="9144000" cy="5143500"/>
          </a:xfrm>
          <a:prstGeom prst="rect">
            <a:avLst/>
          </a:prstGeom>
        </p:spPr>
      </p:pic>
      <p:pic>
        <p:nvPicPr>
          <p:cNvPr id="12" name="图片 11"/>
          <p:cNvPicPr>
            <a:picLocks noChangeAspect="1"/>
          </p:cNvPicPr>
          <p:nvPr/>
        </p:nvPicPr>
        <p:blipFill rotWithShape="1">
          <a:blip r:embed="rId2">
            <a:extLst>
              <a:ext uri="{BEBA8EAE-BF5A-486C-A8C5-ECC9F3942E4B}">
                <a14:imgProps xmlns:a14="http://schemas.microsoft.com/office/drawing/2010/main">
                  <a14:imgLayer r:embed="rId3">
                    <a14:imgEffect>
                      <a14:artisticBlur radius="4"/>
                    </a14:imgEffect>
                    <a14:imgEffect>
                      <a14:sharpenSoften amount="-50000"/>
                    </a14:imgEffect>
                  </a14:imgLayer>
                </a14:imgProps>
              </a:ext>
              <a:ext uri="{28A0092B-C50C-407E-A947-70E740481C1C}">
                <a14:useLocalDpi xmlns:a14="http://schemas.microsoft.com/office/drawing/2010/main" val="0"/>
              </a:ext>
            </a:extLst>
          </a:blip>
          <a:srcRect t="7517" b="48111"/>
          <a:stretch>
            <a:fillRect/>
          </a:stretch>
        </p:blipFill>
        <p:spPr>
          <a:xfrm>
            <a:off x="0" y="1"/>
            <a:ext cx="9144000" cy="2687379"/>
          </a:xfrm>
          <a:prstGeom prst="rect">
            <a:avLst/>
          </a:prstGeom>
        </p:spPr>
      </p:pic>
      <p:sp>
        <p:nvSpPr>
          <p:cNvPr id="14" name="矩形 13"/>
          <p:cNvSpPr/>
          <p:nvPr/>
        </p:nvSpPr>
        <p:spPr>
          <a:xfrm>
            <a:off x="-36195" y="1635671"/>
            <a:ext cx="9144000" cy="1220051"/>
          </a:xfrm>
          <a:prstGeom prst="rect">
            <a:avLst/>
          </a:prstGeom>
          <a:gradFill flip="none" rotWithShape="1">
            <a:gsLst>
              <a:gs pos="0">
                <a:sysClr val="window" lastClr="FFFFFF">
                  <a:alpha val="0"/>
                </a:sysClr>
              </a:gs>
              <a:gs pos="48000">
                <a:sysClr val="window" lastClr="FFFFFF"/>
              </a:gs>
              <a:gs pos="100000">
                <a:sysClr val="window" lastClr="FFFFFF">
                  <a:alpha val="0"/>
                </a:sysClr>
              </a:gs>
            </a:gsLst>
            <a:lin ang="0" scaled="1"/>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5" name="文本框 14"/>
          <p:cNvSpPr txBox="1"/>
          <p:nvPr/>
        </p:nvSpPr>
        <p:spPr>
          <a:xfrm>
            <a:off x="972185" y="1857375"/>
            <a:ext cx="6911975" cy="829945"/>
          </a:xfrm>
          <a:prstGeom prst="rect">
            <a:avLst/>
          </a:prstGeom>
          <a:noFill/>
        </p:spPr>
        <p:txBody>
          <a:bodyPr wrap="square" rtlCol="0">
            <a:spAutoFit/>
          </a:bodyPr>
          <a:lstStyle/>
          <a:p>
            <a:pPr algn="ctr" defTabSz="914400"/>
            <a:r>
              <a:rPr lang="zh-CN" altLang="zh-CN" sz="4800" b="1" spc="300" dirty="0">
                <a:ln w="28575">
                  <a:noFill/>
                </a:ln>
                <a:solidFill>
                  <a:srgbClr val="75491B"/>
                </a:solidFill>
                <a:effectLst>
                  <a:glow rad="101600">
                    <a:prstClr val="white">
                      <a:alpha val="60000"/>
                    </a:prstClr>
                  </a:glow>
                </a:effectLst>
                <a:latin typeface="微软雅黑" panose="020B0503020204020204" charset="-122"/>
                <a:ea typeface="微软雅黑" panose="020B0503020204020204" charset="-122"/>
              </a:rPr>
              <a:t>金融大数据分析</a:t>
            </a:r>
            <a:endParaRPr lang="zh-CN" altLang="zh-CN" sz="4800" b="1" spc="300" dirty="0">
              <a:ln w="28575">
                <a:noFill/>
              </a:ln>
              <a:solidFill>
                <a:srgbClr val="75491B"/>
              </a:solidFill>
              <a:effectLst>
                <a:glow rad="101600">
                  <a:prstClr val="white">
                    <a:alpha val="60000"/>
                  </a:prstClr>
                </a:glow>
              </a:effectLst>
              <a:latin typeface="微软雅黑" panose="020B0503020204020204" charset="-122"/>
              <a:ea typeface="微软雅黑" panose="020B0503020204020204" charset="-122"/>
            </a:endParaRPr>
          </a:p>
        </p:txBody>
      </p:sp>
      <p:pic>
        <p:nvPicPr>
          <p:cNvPr id="2" name="图片 1" descr="金融科技应用专业教学资源库"/>
          <p:cNvPicPr>
            <a:picLocks noChangeAspect="1"/>
          </p:cNvPicPr>
          <p:nvPr/>
        </p:nvPicPr>
        <p:blipFill>
          <a:blip r:embed="rId4"/>
          <a:stretch>
            <a:fillRect/>
          </a:stretch>
        </p:blipFill>
        <p:spPr>
          <a:xfrm>
            <a:off x="252095" y="267335"/>
            <a:ext cx="3514090" cy="604520"/>
          </a:xfrm>
          <a:prstGeom prst="rect">
            <a:avLst/>
          </a:prstGeom>
        </p:spPr>
      </p:pic>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1_7"/>
  <p:tag name="KSO_WM_UNIT_ID" val="diagram20230937_1*m_h_i*1_1_7"/>
  <p:tag name="KSO_WM_TEMPLATE_CATEGORY" val="diagram"/>
  <p:tag name="KSO_WM_TEMPLATE_INDEX" val="20230937"/>
  <p:tag name="KSO_WM_UNIT_LAYERLEVEL" val="1_1_1"/>
  <p:tag name="KSO_WM_TAG_VERSION" val="3.0"/>
  <p:tag name="KSO_WM_UNIT_FILL_FORE_SCHEMECOLOR_INDEX" val="5"/>
  <p:tag name="KSO_WM_DIAGRAM_MAX_ITEMCNT" val="12"/>
  <p:tag name="KSO_WM_DIAGRAM_MIN_ITEMCNT" val="2"/>
  <p:tag name="KSO_WM_DIAGRAM_VIRTUALLY_FRAME" val="{&quot;height&quot;:364.05000000000007,&quot;width&quot;:803.1}"/>
</p:tagLst>
</file>

<file path=ppt/tags/tag100.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1292_3*l_h_i*1_3_2"/>
  <p:tag name="KSO_WM_TEMPLATE_CATEGORY" val="diagram"/>
  <p:tag name="KSO_WM_TEMPLATE_INDEX" val="20231292"/>
  <p:tag name="KSO_WM_UNIT_LAYERLEVEL" val="1_1_1"/>
  <p:tag name="KSO_WM_TAG_VERSION" val="3.0"/>
  <p:tag name="KSO_WM_BEAUTIFY_FLAG" val="#wm#"/>
  <p:tag name="KSO_WM_UNIT_LINE_FORE_SCHEMECOLOR_INDEX" val="7"/>
  <p:tag name="KSO_WM_DIAGRAM_MAX_ITEMCNT" val="6"/>
  <p:tag name="KSO_WM_DIAGRAM_MIN_ITEMCNT" val="2"/>
  <p:tag name="KSO_WM_DIAGRAM_VIRTUALLY_FRAME" val="{&quot;height&quot;:373.25543307086616,&quot;width&quot;:777.2515748031497}"/>
</p:tagLst>
</file>

<file path=ppt/tags/tag101.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3"/>
  <p:tag name="KSO_WM_UNIT_ID" val="diagram20231292_3*l_h_i*1_3_3"/>
  <p:tag name="KSO_WM_TEMPLATE_CATEGORY" val="diagram"/>
  <p:tag name="KSO_WM_TEMPLATE_INDEX" val="20231292"/>
  <p:tag name="KSO_WM_UNIT_LAYERLEVEL" val="1_1_1"/>
  <p:tag name="KSO_WM_TAG_VERSION" val="3.0"/>
  <p:tag name="KSO_WM_BEAUTIFY_FLAG" val="#wm#"/>
  <p:tag name="KSO_WM_UNIT_FILL_FORE_SCHEMECOLOR_INDEX" val="7"/>
  <p:tag name="KSO_WM_DIAGRAM_MAX_ITEMCNT" val="6"/>
  <p:tag name="KSO_WM_DIAGRAM_MIN_ITEMCNT" val="2"/>
  <p:tag name="KSO_WM_DIAGRAM_VIRTUALLY_FRAME" val="{&quot;height&quot;:373.25543307086616,&quot;width&quot;:777.2515748031497}"/>
</p:tagLst>
</file>

<file path=ppt/tags/tag102.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5"/>
  <p:tag name="KSO_WM_UNIT_ID" val="diagram20231292_3*l_h_i*1_3_5"/>
  <p:tag name="KSO_WM_TEMPLATE_CATEGORY" val="diagram"/>
  <p:tag name="KSO_WM_TEMPLATE_INDEX" val="20231292"/>
  <p:tag name="KSO_WM_UNIT_LAYERLEVEL" val="1_1_1"/>
  <p:tag name="KSO_WM_TAG_VERSION" val="3.0"/>
  <p:tag name="KSO_WM_BEAUTIFY_FLAG" val="#wm#"/>
  <p:tag name="KSO_WM_UNIT_FILL_FORE_SCHEMECOLOR_INDEX" val="9"/>
  <p:tag name="KSO_WM_DIAGRAM_MAX_ITEMCNT" val="6"/>
  <p:tag name="KSO_WM_DIAGRAM_MIN_ITEMCNT" val="2"/>
  <p:tag name="KSO_WM_DIAGRAM_VIRTUALLY_FRAME" val="{&quot;height&quot;:373.25543307086616,&quot;width&quot;:777.2515748031497}"/>
</p:tagLst>
</file>

<file path=ppt/tags/tag103.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4"/>
  <p:tag name="KSO_WM_UNIT_ID" val="diagram20231292_3*l_h_i*1_3_4"/>
  <p:tag name="KSO_WM_TEMPLATE_CATEGORY" val="diagram"/>
  <p:tag name="KSO_WM_TEMPLATE_INDEX" val="20231292"/>
  <p:tag name="KSO_WM_UNIT_LAYERLEVEL" val="1_1_1"/>
  <p:tag name="KSO_WM_TAG_VERSION" val="3.0"/>
  <p:tag name="KSO_WM_BEAUTIFY_FLAG" val="#wm#"/>
  <p:tag name="KSO_WM_UNIT_FILL_FORE_SCHEMECOLOR_INDEX" val="9"/>
  <p:tag name="KSO_WM_DIAGRAM_MAX_ITEMCNT" val="6"/>
  <p:tag name="KSO_WM_DIAGRAM_MIN_ITEMCNT" val="2"/>
  <p:tag name="KSO_WM_DIAGRAM_VIRTUALLY_FRAME" val="{&quot;height&quot;:373.25543307086616,&quot;width&quot;:777.2515748031497}"/>
</p:tagLst>
</file>

<file path=ppt/tags/tag104.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1"/>
  <p:tag name="KSO_WM_UNIT_ID" val="diagram20231292_3*l_h_i*1_3_1"/>
  <p:tag name="KSO_WM_TEMPLATE_CATEGORY" val="diagram"/>
  <p:tag name="KSO_WM_TEMPLATE_INDEX" val="20231292"/>
  <p:tag name="KSO_WM_UNIT_LAYERLEVEL" val="1_1_1"/>
  <p:tag name="KSO_WM_TAG_VERSION" val="3.0"/>
  <p:tag name="KSO_WM_BEAUTIFY_FLAG" val="#wm#"/>
  <p:tag name="KSO_WM_DIAGRAM_MAX_ITEMCNT" val="6"/>
  <p:tag name="KSO_WM_DIAGRAM_MIN_ITEMCNT" val="2"/>
  <p:tag name="KSO_WM_DIAGRAM_VIRTUALLY_FRAME" val="{&quot;height&quot;:373.25543307086616,&quot;width&quot;:777.2515748031497}"/>
</p:tagLst>
</file>

<file path=ppt/tags/tag105.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292_3*l_h_i*1_1_2"/>
  <p:tag name="KSO_WM_TEMPLATE_CATEGORY" val="diagram"/>
  <p:tag name="KSO_WM_TEMPLATE_INDEX" val="20231292"/>
  <p:tag name="KSO_WM_UNIT_LAYERLEVEL" val="1_1_1"/>
  <p:tag name="KSO_WM_TAG_VERSION" val="3.0"/>
  <p:tag name="KSO_WM_BEAUTIFY_FLAG" val="#wm#"/>
  <p:tag name="KSO_WM_UNIT_LINE_FORE_SCHEMECOLOR_INDEX" val="5"/>
  <p:tag name="KSO_WM_DIAGRAM_MAX_ITEMCNT" val="6"/>
  <p:tag name="KSO_WM_DIAGRAM_MIN_ITEMCNT" val="2"/>
  <p:tag name="KSO_WM_DIAGRAM_VIRTUALLY_FRAME" val="{&quot;height&quot;:373.25543307086616,&quot;width&quot;:777.2515748031497}"/>
</p:tagLst>
</file>

<file path=ppt/tags/tag106.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3"/>
  <p:tag name="KSO_WM_UNIT_ID" val="diagram20231292_3*l_h_i*1_1_3"/>
  <p:tag name="KSO_WM_TEMPLATE_CATEGORY" val="diagram"/>
  <p:tag name="KSO_WM_TEMPLATE_INDEX" val="20231292"/>
  <p:tag name="KSO_WM_UNIT_LAYERLEVEL" val="1_1_1"/>
  <p:tag name="KSO_WM_TAG_VERSION" val="3.0"/>
  <p:tag name="KSO_WM_BEAUTIFY_FLAG" val="#wm#"/>
  <p:tag name="KSO_WM_UNIT_FILL_FORE_SCHEMECOLOR_INDEX" val="5"/>
  <p:tag name="KSO_WM_DIAGRAM_MAX_ITEMCNT" val="6"/>
  <p:tag name="KSO_WM_DIAGRAM_MIN_ITEMCNT" val="2"/>
  <p:tag name="KSO_WM_DIAGRAM_VIRTUALLY_FRAME" val="{&quot;height&quot;:373.25543307086616,&quot;width&quot;:777.2515748031497}"/>
</p:tagLst>
</file>

<file path=ppt/tags/tag107.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5"/>
  <p:tag name="KSO_WM_UNIT_ID" val="diagram20231292_3*l_h_i*1_1_5"/>
  <p:tag name="KSO_WM_TEMPLATE_CATEGORY" val="diagram"/>
  <p:tag name="KSO_WM_TEMPLATE_INDEX" val="20231292"/>
  <p:tag name="KSO_WM_UNIT_LAYERLEVEL" val="1_1_1"/>
  <p:tag name="KSO_WM_TAG_VERSION" val="3.0"/>
  <p:tag name="KSO_WM_BEAUTIFY_FLAG" val="#wm#"/>
  <p:tag name="KSO_WM_UNIT_FILL_FORE_SCHEMECOLOR_INDEX" val="5"/>
  <p:tag name="KSO_WM_DIAGRAM_MAX_ITEMCNT" val="6"/>
  <p:tag name="KSO_WM_DIAGRAM_MIN_ITEMCNT" val="2"/>
  <p:tag name="KSO_WM_DIAGRAM_VIRTUALLY_FRAME" val="{&quot;height&quot;:373.25543307086616,&quot;width&quot;:777.2515748031497}"/>
</p:tagLst>
</file>

<file path=ppt/tags/tag108.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4"/>
  <p:tag name="KSO_WM_UNIT_ID" val="diagram20231292_3*l_h_i*1_1_4"/>
  <p:tag name="KSO_WM_TEMPLATE_CATEGORY" val="diagram"/>
  <p:tag name="KSO_WM_TEMPLATE_INDEX" val="20231292"/>
  <p:tag name="KSO_WM_UNIT_LAYERLEVEL" val="1_1_1"/>
  <p:tag name="KSO_WM_TAG_VERSION" val="3.0"/>
  <p:tag name="KSO_WM_BEAUTIFY_FLAG" val="#wm#"/>
  <p:tag name="KSO_WM_UNIT_FILL_FORE_SCHEMECOLOR_INDEX" val="5"/>
  <p:tag name="KSO_WM_DIAGRAM_MAX_ITEMCNT" val="6"/>
  <p:tag name="KSO_WM_DIAGRAM_MIN_ITEMCNT" val="2"/>
  <p:tag name="KSO_WM_DIAGRAM_VIRTUALLY_FRAME" val="{&quot;height&quot;:373.25543307086616,&quot;width&quot;:777.2515748031497}"/>
</p:tagLst>
</file>

<file path=ppt/tags/tag109.xml><?xml version="1.0" encoding="utf-8"?>
<p:tagLst xmlns:p="http://schemas.openxmlformats.org/presentationml/2006/main">
  <p:tag name="KSO_WM_DIAGRAM_VERSION" val="3"/>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292_3*l_h_f*1_1_1"/>
  <p:tag name="KSO_WM_TEMPLATE_CATEGORY" val="diagram"/>
  <p:tag name="KSO_WM_TEMPLATE_INDEX" val="20231292"/>
  <p:tag name="KSO_WM_UNIT_LAYERLEVEL" val="1_1_1"/>
  <p:tag name="KSO_WM_TAG_VERSION" val="3.0"/>
  <p:tag name="KSO_WM_BEAUTIFY_FLAG" val="#wm#"/>
  <p:tag name="KSO_WM_UNIT_PRESET_TEXT" val="单击此处输入你的正文文字是您思想的提炼"/>
  <p:tag name="KSO_WM_DIAGRAM_MAX_ITEMCNT" val="6"/>
  <p:tag name="KSO_WM_DIAGRAM_MIN_ITEMCNT" val="2"/>
  <p:tag name="KSO_WM_DIAGRAM_VIRTUALLY_FRAME" val="{&quot;height&quot;:373.25543307086616,&quot;width&quot;:777.2515748031497}"/>
</p:tagLst>
</file>

<file path=ppt/tags/tag11.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1_8"/>
  <p:tag name="KSO_WM_UNIT_ID" val="diagram20230937_1*m_h_i*1_1_8"/>
  <p:tag name="KSO_WM_TEMPLATE_CATEGORY" val="diagram"/>
  <p:tag name="KSO_WM_TEMPLATE_INDEX" val="20230937"/>
  <p:tag name="KSO_WM_UNIT_LAYERLEVEL" val="1_1_1"/>
  <p:tag name="KSO_WM_TAG_VERSION" val="3.0"/>
  <p:tag name="KSO_WM_UNIT_FILL_FORE_SCHEMECOLOR_INDEX" val="5"/>
  <p:tag name="KSO_WM_DIAGRAM_MAX_ITEMCNT" val="12"/>
  <p:tag name="KSO_WM_DIAGRAM_MIN_ITEMCNT" val="2"/>
  <p:tag name="KSO_WM_DIAGRAM_VIRTUALLY_FRAME" val="{&quot;height&quot;:364.05000000000007,&quot;width&quot;:803.1}"/>
</p:tagLst>
</file>

<file path=ppt/tags/tag110.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1"/>
  <p:tag name="KSO_WM_UNIT_ID" val="diagram20231292_3*l_h_i*1_1_1"/>
  <p:tag name="KSO_WM_TEMPLATE_CATEGORY" val="diagram"/>
  <p:tag name="KSO_WM_TEMPLATE_INDEX" val="20231292"/>
  <p:tag name="KSO_WM_UNIT_LAYERLEVEL" val="1_1_1"/>
  <p:tag name="KSO_WM_TAG_VERSION" val="3.0"/>
  <p:tag name="KSO_WM_BEAUTIFY_FLAG" val="#wm#"/>
  <p:tag name="KSO_WM_DIAGRAM_MAX_ITEMCNT" val="6"/>
  <p:tag name="KSO_WM_DIAGRAM_MIN_ITEMCNT" val="2"/>
  <p:tag name="KSO_WM_DIAGRAM_VIRTUALLY_FRAME" val="{&quot;height&quot;:373.25543307086616,&quot;width&quot;:777.2515748031497}"/>
</p:tagLst>
</file>

<file path=ppt/tags/tag111.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292_3*l_h_i*1_2_2"/>
  <p:tag name="KSO_WM_TEMPLATE_CATEGORY" val="diagram"/>
  <p:tag name="KSO_WM_TEMPLATE_INDEX" val="20231292"/>
  <p:tag name="KSO_WM_UNIT_LAYERLEVEL" val="1_1_1"/>
  <p:tag name="KSO_WM_TAG_VERSION" val="3.0"/>
  <p:tag name="KSO_WM_BEAUTIFY_FLAG" val="#wm#"/>
  <p:tag name="KSO_WM_UNIT_LINE_FORE_SCHEMECOLOR_INDEX" val="6"/>
  <p:tag name="KSO_WM_DIAGRAM_MAX_ITEMCNT" val="6"/>
  <p:tag name="KSO_WM_DIAGRAM_MIN_ITEMCNT" val="2"/>
  <p:tag name="KSO_WM_DIAGRAM_VIRTUALLY_FRAME" val="{&quot;height&quot;:373.25543307086616,&quot;width&quot;:777.2515748031497}"/>
</p:tagLst>
</file>

<file path=ppt/tags/tag112.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3"/>
  <p:tag name="KSO_WM_UNIT_ID" val="diagram20231292_3*l_h_i*1_2_3"/>
  <p:tag name="KSO_WM_TEMPLATE_CATEGORY" val="diagram"/>
  <p:tag name="KSO_WM_TEMPLATE_INDEX" val="20231292"/>
  <p:tag name="KSO_WM_UNIT_LAYERLEVEL" val="1_1_1"/>
  <p:tag name="KSO_WM_TAG_VERSION" val="3.0"/>
  <p:tag name="KSO_WM_BEAUTIFY_FLAG" val="#wm#"/>
  <p:tag name="KSO_WM_UNIT_FILL_FORE_SCHEMECOLOR_INDEX" val="6"/>
  <p:tag name="KSO_WM_DIAGRAM_MAX_ITEMCNT" val="6"/>
  <p:tag name="KSO_WM_DIAGRAM_MIN_ITEMCNT" val="2"/>
  <p:tag name="KSO_WM_DIAGRAM_VIRTUALLY_FRAME" val="{&quot;height&quot;:373.25543307086616,&quot;width&quot;:777.2515748031497}"/>
</p:tagLst>
</file>

<file path=ppt/tags/tag113.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5"/>
  <p:tag name="KSO_WM_UNIT_ID" val="diagram20231292_3*l_h_i*1_2_5"/>
  <p:tag name="KSO_WM_TEMPLATE_CATEGORY" val="diagram"/>
  <p:tag name="KSO_WM_TEMPLATE_INDEX" val="20231292"/>
  <p:tag name="KSO_WM_UNIT_LAYERLEVEL" val="1_1_1"/>
  <p:tag name="KSO_WM_TAG_VERSION" val="3.0"/>
  <p:tag name="KSO_WM_BEAUTIFY_FLAG" val="#wm#"/>
  <p:tag name="KSO_WM_UNIT_FILL_FORE_SCHEMECOLOR_INDEX" val="6"/>
  <p:tag name="KSO_WM_DIAGRAM_MAX_ITEMCNT" val="6"/>
  <p:tag name="KSO_WM_DIAGRAM_MIN_ITEMCNT" val="2"/>
  <p:tag name="KSO_WM_DIAGRAM_VIRTUALLY_FRAME" val="{&quot;height&quot;:373.25543307086616,&quot;width&quot;:777.2515748031497}"/>
</p:tagLst>
</file>

<file path=ppt/tags/tag114.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4"/>
  <p:tag name="KSO_WM_UNIT_ID" val="diagram20231292_3*l_h_i*1_2_4"/>
  <p:tag name="KSO_WM_TEMPLATE_CATEGORY" val="diagram"/>
  <p:tag name="KSO_WM_TEMPLATE_INDEX" val="20231292"/>
  <p:tag name="KSO_WM_UNIT_LAYERLEVEL" val="1_1_1"/>
  <p:tag name="KSO_WM_TAG_VERSION" val="3.0"/>
  <p:tag name="KSO_WM_BEAUTIFY_FLAG" val="#wm#"/>
  <p:tag name="KSO_WM_UNIT_FILL_FORE_SCHEMECOLOR_INDEX" val="6"/>
  <p:tag name="KSO_WM_DIAGRAM_MAX_ITEMCNT" val="6"/>
  <p:tag name="KSO_WM_DIAGRAM_MIN_ITEMCNT" val="2"/>
  <p:tag name="KSO_WM_DIAGRAM_VIRTUALLY_FRAME" val="{&quot;height&quot;:373.25543307086616,&quot;width&quot;:777.2515748031497}"/>
</p:tagLst>
</file>

<file path=ppt/tags/tag115.xml><?xml version="1.0" encoding="utf-8"?>
<p:tagLst xmlns:p="http://schemas.openxmlformats.org/presentationml/2006/main">
  <p:tag name="KSO_WM_DIAGRAM_VERSION" val="3"/>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292_3*l_h_f*1_2_1"/>
  <p:tag name="KSO_WM_TEMPLATE_CATEGORY" val="diagram"/>
  <p:tag name="KSO_WM_TEMPLATE_INDEX" val="20231292"/>
  <p:tag name="KSO_WM_UNIT_LAYERLEVEL" val="1_1_1"/>
  <p:tag name="KSO_WM_TAG_VERSION" val="3.0"/>
  <p:tag name="KSO_WM_BEAUTIFY_FLAG" val="#wm#"/>
  <p:tag name="KSO_WM_UNIT_PRESET_TEXT" val="单击此处输入你的正文文字是您思想的提炼"/>
  <p:tag name="KSO_WM_DIAGRAM_MAX_ITEMCNT" val="6"/>
  <p:tag name="KSO_WM_DIAGRAM_MIN_ITEMCNT" val="2"/>
  <p:tag name="KSO_WM_DIAGRAM_VIRTUALLY_FRAME" val="{&quot;height&quot;:373.25543307086616,&quot;width&quot;:777.2515748031497}"/>
</p:tagLst>
</file>

<file path=ppt/tags/tag116.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1"/>
  <p:tag name="KSO_WM_UNIT_ID" val="diagram20231292_3*l_h_i*1_2_1"/>
  <p:tag name="KSO_WM_TEMPLATE_CATEGORY" val="diagram"/>
  <p:tag name="KSO_WM_TEMPLATE_INDEX" val="20231292"/>
  <p:tag name="KSO_WM_UNIT_LAYERLEVEL" val="1_1_1"/>
  <p:tag name="KSO_WM_TAG_VERSION" val="3.0"/>
  <p:tag name="KSO_WM_BEAUTIFY_FLAG" val="#wm#"/>
  <p:tag name="KSO_WM_DIAGRAM_MAX_ITEMCNT" val="6"/>
  <p:tag name="KSO_WM_DIAGRAM_MIN_ITEMCNT" val="2"/>
  <p:tag name="KSO_WM_DIAGRAM_VIRTUALLY_FRAME" val="{&quot;height&quot;:373.25543307086616,&quot;width&quot;:777.2515748031497}"/>
</p:tagLst>
</file>

<file path=ppt/tags/tag117.xml><?xml version="1.0" encoding="utf-8"?>
<p:tagLst xmlns:p="http://schemas.openxmlformats.org/presentationml/2006/main">
  <p:tag name="KSO_WM_DIAGRAM_VERSION" val="3"/>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292_3*l_h_f*1_3_1"/>
  <p:tag name="KSO_WM_TEMPLATE_CATEGORY" val="diagram"/>
  <p:tag name="KSO_WM_TEMPLATE_INDEX" val="20231292"/>
  <p:tag name="KSO_WM_UNIT_LAYERLEVEL" val="1_1_1"/>
  <p:tag name="KSO_WM_TAG_VERSION" val="3.0"/>
  <p:tag name="KSO_WM_BEAUTIFY_FLAG" val="#wm#"/>
  <p:tag name="KSO_WM_UNIT_PRESET_TEXT" val="单击此处输入你的正文文字是您思想的提炼"/>
  <p:tag name="KSO_WM_DIAGRAM_MAX_ITEMCNT" val="6"/>
  <p:tag name="KSO_WM_DIAGRAM_MIN_ITEMCNT" val="2"/>
  <p:tag name="KSO_WM_DIAGRAM_VIRTUALLY_FRAME" val="{&quot;height&quot;:373.25543307086616,&quot;width&quot;:777.2515748031497}"/>
</p:tagLst>
</file>

<file path=ppt/tags/tag118.xml><?xml version="1.0" encoding="utf-8"?>
<p:tagLst xmlns:p="http://schemas.openxmlformats.org/presentationml/2006/main">
  <p:tag name="KSO_WM_DIAGRAM_VERSION" val="3"/>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1292_3*l_h_f*1_4_1"/>
  <p:tag name="KSO_WM_TEMPLATE_CATEGORY" val="diagram"/>
  <p:tag name="KSO_WM_TEMPLATE_INDEX" val="20231292"/>
  <p:tag name="KSO_WM_UNIT_LAYERLEVEL" val="1_1_1"/>
  <p:tag name="KSO_WM_TAG_VERSION" val="3.0"/>
  <p:tag name="KSO_WM_BEAUTIFY_FLAG" val="#wm#"/>
  <p:tag name="KSO_WM_UNIT_PRESET_TEXT" val="单击此处输入你的正文文字是您思想的提炼"/>
  <p:tag name="KSO_WM_DIAGRAM_MAX_ITEMCNT" val="6"/>
  <p:tag name="KSO_WM_DIAGRAM_MIN_ITEMCNT" val="2"/>
  <p:tag name="KSO_WM_DIAGRAM_VIRTUALLY_FRAME" val="{&quot;height&quot;:373.25543307086616,&quot;width&quot;:777.2515748031497}"/>
</p:tagLst>
</file>

<file path=ppt/tags/tag119.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1_9"/>
  <p:tag name="KSO_WM_UNIT_ID" val="diagram20230937_1*m_h_i*1_1_9"/>
  <p:tag name="KSO_WM_TEMPLATE_CATEGORY" val="diagram"/>
  <p:tag name="KSO_WM_TEMPLATE_INDEX" val="20230937"/>
  <p:tag name="KSO_WM_UNIT_LAYERLEVEL" val="1_1_1"/>
  <p:tag name="KSO_WM_TAG_VERSION" val="3.0"/>
  <p:tag name="KSO_WM_UNIT_FILL_FORE_SCHEMECOLOR_INDEX" val="5"/>
  <p:tag name="KSO_WM_DIAGRAM_MAX_ITEMCNT" val="12"/>
  <p:tag name="KSO_WM_DIAGRAM_MIN_ITEMCNT" val="2"/>
  <p:tag name="KSO_WM_DIAGRAM_VIRTUALLY_FRAME" val="{&quot;height&quot;:364.05000000000007,&quot;width&quot;:803.1}"/>
</p:tagLst>
</file>

<file path=ppt/tags/tag120.xml><?xml version="1.0" encoding="utf-8"?>
<p:tagLst xmlns:p="http://schemas.openxmlformats.org/presentationml/2006/main">
  <p:tag name="KSO_WM_BEAUTIFY_FLAG" val="#wm#"/>
  <p:tag name="KSO_WM_UNIT_FILL_FORE_SCHEMECOLOR_INDEX_BRIGHTNESS" val="0.8"/>
  <p:tag name="KSO_WM_UNIT_FILL_TYPE" val="1"/>
  <p:tag name="KSO_WM_UNIT_TEXT_FILL_FORE_SCHEMECOLOR_INDEX_BRIGHTNESS" val="0"/>
  <p:tag name="KSO_WM_UNIT_TEXT_FILL_TYPE" val="1"/>
  <p:tag name="KSO_WM_UNIT_HIGHLIGHT" val="0"/>
  <p:tag name="KSO_WM_UNIT_COMPATIBLE" val="0"/>
  <p:tag name="KSO_WM_UNIT_DIAGRAM_ISNUMVISUAL" val="0"/>
  <p:tag name="KSO_WM_UNIT_DIAGRAM_ISREFERUNIT" val="0"/>
  <p:tag name="KSO_WM_UNIT_ID" val="diagram20231249_2*l_h_i*1_1_1"/>
  <p:tag name="KSO_WM_TEMPLATE_CATEGORY" val="diagram"/>
  <p:tag name="KSO_WM_TEMPLATE_INDEX" val="20231249"/>
  <p:tag name="KSO_WM_UNIT_LAYERLEVEL" val="1_1_1"/>
  <p:tag name="KSO_WM_TAG_VERSION" val="3.0"/>
  <p:tag name="KSO_WM_DIAGRAM_VERSION" val="3"/>
  <p:tag name="KSO_WM_DIAGRAM_COLOR_TRICK" val="2"/>
  <p:tag name="KSO_WM_DIAGRAM_COLOR_TEXT_CAN_REMOVE" val="n"/>
  <p:tag name="KSO_WM_DIAGRAM_GROUP_CODE" val="l1-1"/>
  <p:tag name="KSO_WM_UNIT_TYPE" val="l_h_i"/>
  <p:tag name="KSO_WM_UNIT_INDEX" val="1_1_1"/>
  <p:tag name="KSO_WM_UNIT_FILL_FORE_SCHEMECOLOR_INDEX" val="5"/>
  <p:tag name="KSO_WM_DIAGRAM_MAX_ITEMCNT" val="6"/>
  <p:tag name="KSO_WM_DIAGRAM_MIN_ITEMCNT" val="2"/>
  <p:tag name="KSO_WM_DIAGRAM_VIRTUALLY_FRAME" val="{&quot;height&quot;:146.25,&quot;width&quot;:792.95}"/>
</p:tagLst>
</file>

<file path=ppt/tags/tag121.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UNIT_TYPE" val="l_h_f"/>
  <p:tag name="KSO_WM_UNIT_INDEX" val="1_1_1"/>
  <p:tag name="KSO_WM_UNIT_ID" val="diagram20231249_2*l_h_f*1_1_1"/>
  <p:tag name="KSO_WM_TEMPLATE_CATEGORY" val="diagram"/>
  <p:tag name="KSO_WM_TEMPLATE_INDEX" val="20231249"/>
  <p:tag name="KSO_WM_UNIT_LAYERLEVEL" val="1_1_1"/>
  <p:tag name="KSO_WM_TAG_VERSION" val="3.0"/>
  <p:tag name="KSO_WM_BEAUTIFY_FLAG" val="#wm#"/>
  <p:tag name="KSO_WM_UNIT_TEXT_FILL_FORE_SCHEMECOLOR_INDEX_BRIGHTNESS" val="0.35"/>
  <p:tag name="KSO_WM_UNIT_TEXT_FILL_TYPE" val="1"/>
  <p:tag name="KSO_WM_DIAGRAM_VERSION" val="3"/>
  <p:tag name="KSO_WM_DIAGRAM_COLOR_TRICK" val="2"/>
  <p:tag name="KSO_WM_DIAGRAM_COLOR_TEXT_CAN_REMOVE" val="n"/>
  <p:tag name="KSO_WM_UNIT_VALUE" val="36"/>
  <p:tag name="KSO_WM_DIAGRAM_GROUP_CODE" val="l1-1"/>
  <p:tag name="KSO_WM_UNIT_PRESET_TEXT" val="单击添加文本内容，简明扼要地阐述您的观点"/>
  <p:tag name="KSO_WM_DIAGRAM_MAX_ITEMCNT" val="6"/>
  <p:tag name="KSO_WM_DIAGRAM_MIN_ITEMCNT" val="2"/>
  <p:tag name="KSO_WM_DIAGRAM_VIRTUALLY_FRAME" val="{&quot;height&quot;:146.25,&quot;width&quot;:792.95}"/>
</p:tagLst>
</file>

<file path=ppt/tags/tag122.xml><?xml version="1.0" encoding="utf-8"?>
<p:tagLst xmlns:p="http://schemas.openxmlformats.org/presentationml/2006/main">
  <p:tag name="KSO_WM_BEAUTIFY_FLAG" val="#wm#"/>
  <p:tag name="KSO_WM_UNIT_LINE_FORE_SCHEMECOLOR_INDEX_BRIGHTNESS" val="0.5"/>
  <p:tag name="KSO_WM_UNIT_LINE_FILL_TYPE" val="2"/>
  <p:tag name="KSO_WM_UNIT_HIGHLIGHT" val="0"/>
  <p:tag name="KSO_WM_UNIT_COMPATIBLE" val="0"/>
  <p:tag name="KSO_WM_UNIT_DIAGRAM_ISNUMVISUAL" val="0"/>
  <p:tag name="KSO_WM_UNIT_DIAGRAM_ISREFERUNIT" val="0"/>
  <p:tag name="KSO_WM_UNIT_ID" val="diagram20231249_2*l_h_i*1_2_2"/>
  <p:tag name="KSO_WM_TEMPLATE_CATEGORY" val="diagram"/>
  <p:tag name="KSO_WM_TEMPLATE_INDEX" val="20231249"/>
  <p:tag name="KSO_WM_UNIT_LAYERLEVEL" val="1_1_1"/>
  <p:tag name="KSO_WM_TAG_VERSION" val="3.0"/>
  <p:tag name="KSO_WM_DIAGRAM_VERSION" val="3"/>
  <p:tag name="KSO_WM_DIAGRAM_COLOR_TRICK" val="2"/>
  <p:tag name="KSO_WM_DIAGRAM_COLOR_TEXT_CAN_REMOVE" val="n"/>
  <p:tag name="KSO_WM_DIAGRAM_GROUP_CODE" val="l1-1"/>
  <p:tag name="KSO_WM_UNIT_TYPE" val="l_h_i"/>
  <p:tag name="KSO_WM_UNIT_INDEX" val="1_2_2"/>
  <p:tag name="KSO_WM_DIAGRAM_MAX_ITEMCNT" val="6"/>
  <p:tag name="KSO_WM_DIAGRAM_MIN_ITEMCNT" val="2"/>
  <p:tag name="KSO_WM_DIAGRAM_VIRTUALLY_FRAME" val="{&quot;height&quot;:146.25,&quot;width&quot;:792.95}"/>
</p:tagLst>
</file>

<file path=ppt/tags/tag123.xml><?xml version="1.0" encoding="utf-8"?>
<p:tagLst xmlns:p="http://schemas.openxmlformats.org/presentationml/2006/main">
  <p:tag name="KSO_WM_BEAUTIFY_FLAG" val="#wm#"/>
  <p:tag name="KSO_WM_UNIT_LINE_FORE_SCHEMECOLOR_INDEX_BRIGHTNESS" val="0.5"/>
  <p:tag name="KSO_WM_UNIT_LINE_FILL_TYPE" val="2"/>
  <p:tag name="KSO_WM_UNIT_HIGHLIGHT" val="0"/>
  <p:tag name="KSO_WM_UNIT_COMPATIBLE" val="0"/>
  <p:tag name="KSO_WM_UNIT_DIAGRAM_ISNUMVISUAL" val="0"/>
  <p:tag name="KSO_WM_UNIT_DIAGRAM_ISREFERUNIT" val="0"/>
  <p:tag name="KSO_WM_UNIT_ID" val="diagram20231249_2*l_h_i*1_3_2"/>
  <p:tag name="KSO_WM_TEMPLATE_CATEGORY" val="diagram"/>
  <p:tag name="KSO_WM_TEMPLATE_INDEX" val="20231249"/>
  <p:tag name="KSO_WM_UNIT_LAYERLEVEL" val="1_1_1"/>
  <p:tag name="KSO_WM_TAG_VERSION" val="3.0"/>
  <p:tag name="KSO_WM_DIAGRAM_VERSION" val="3"/>
  <p:tag name="KSO_WM_DIAGRAM_COLOR_TRICK" val="2"/>
  <p:tag name="KSO_WM_DIAGRAM_COLOR_TEXT_CAN_REMOVE" val="n"/>
  <p:tag name="KSO_WM_DIAGRAM_GROUP_CODE" val="l1-1"/>
  <p:tag name="KSO_WM_UNIT_TYPE" val="l_h_i"/>
  <p:tag name="KSO_WM_UNIT_INDEX" val="1_3_2"/>
  <p:tag name="KSO_WM_DIAGRAM_MAX_ITEMCNT" val="6"/>
  <p:tag name="KSO_WM_DIAGRAM_MIN_ITEMCNT" val="2"/>
  <p:tag name="KSO_WM_DIAGRAM_VIRTUALLY_FRAME" val="{&quot;height&quot;:146.25,&quot;width&quot;:792.95}"/>
</p:tagLst>
</file>

<file path=ppt/tags/tag124.xml><?xml version="1.0" encoding="utf-8"?>
<p:tagLst xmlns:p="http://schemas.openxmlformats.org/presentationml/2006/main">
  <p:tag name="KSO_WM_BEAUTIFY_FLAG" val="#wm#"/>
  <p:tag name="KSO_WM_UNIT_FILL_FORE_SCHEMECOLOR_INDEX_BRIGHTNESS" val="0.8"/>
  <p:tag name="KSO_WM_UNIT_FILL_TYPE" val="1"/>
  <p:tag name="KSO_WM_UNIT_TEXT_FILL_FORE_SCHEMECOLOR_INDEX_BRIGHTNESS" val="0"/>
  <p:tag name="KSO_WM_UNIT_TEXT_FILL_TYPE" val="1"/>
  <p:tag name="KSO_WM_UNIT_HIGHLIGHT" val="0"/>
  <p:tag name="KSO_WM_UNIT_COMPATIBLE" val="0"/>
  <p:tag name="KSO_WM_UNIT_DIAGRAM_ISNUMVISUAL" val="0"/>
  <p:tag name="KSO_WM_UNIT_DIAGRAM_ISREFERUNIT" val="0"/>
  <p:tag name="KSO_WM_UNIT_ID" val="diagram20231249_2*l_h_i*1_2_1"/>
  <p:tag name="KSO_WM_TEMPLATE_CATEGORY" val="diagram"/>
  <p:tag name="KSO_WM_TEMPLATE_INDEX" val="20231249"/>
  <p:tag name="KSO_WM_UNIT_LAYERLEVEL" val="1_1_1"/>
  <p:tag name="KSO_WM_TAG_VERSION" val="3.0"/>
  <p:tag name="KSO_WM_DIAGRAM_VERSION" val="3"/>
  <p:tag name="KSO_WM_DIAGRAM_COLOR_TRICK" val="2"/>
  <p:tag name="KSO_WM_DIAGRAM_COLOR_TEXT_CAN_REMOVE" val="n"/>
  <p:tag name="KSO_WM_DIAGRAM_GROUP_CODE" val="l1-1"/>
  <p:tag name="KSO_WM_UNIT_TYPE" val="l_h_i"/>
  <p:tag name="KSO_WM_UNIT_INDEX" val="1_2_1"/>
  <p:tag name="KSO_WM_UNIT_FILL_FORE_SCHEMECOLOR_INDEX" val="8"/>
  <p:tag name="KSO_WM_DIAGRAM_MAX_ITEMCNT" val="6"/>
  <p:tag name="KSO_WM_DIAGRAM_MIN_ITEMCNT" val="2"/>
  <p:tag name="KSO_WM_DIAGRAM_VIRTUALLY_FRAME" val="{&quot;height&quot;:146.25,&quot;width&quot;:792.95}"/>
</p:tagLst>
</file>

<file path=ppt/tags/tag12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249_2*l_h_x*1_2_1"/>
  <p:tag name="KSO_WM_TEMPLATE_CATEGORY" val="diagram"/>
  <p:tag name="KSO_WM_TEMPLATE_INDEX" val="20231249"/>
  <p:tag name="KSO_WM_UNIT_LAYERLEVEL" val="1_1_1"/>
  <p:tag name="KSO_WM_TAG_VERSION" val="3.0"/>
  <p:tag name="KSO_WM_DIAGRAM_VERSION" val="3"/>
  <p:tag name="KSO_WM_DIAGRAM_COLOR_TRICK" val="2"/>
  <p:tag name="KSO_WM_DIAGRAM_COLOR_TEXT_CAN_REMOVE" val="n"/>
  <p:tag name="KSO_WM_UNIT_VALUE" val="80*80"/>
  <p:tag name="KSO_WM_DIAGRAM_GROUP_CODE" val="l1-1"/>
  <p:tag name="KSO_WM_UNIT_TYPE" val="l_h_x"/>
  <p:tag name="KSO_WM_UNIT_INDEX" val="1_2_1"/>
  <p:tag name="KSO_WM_DIAGRAM_MAX_ITEMCNT" val="6"/>
  <p:tag name="KSO_WM_DIAGRAM_MIN_ITEMCNT" val="2"/>
  <p:tag name="KSO_WM_DIAGRAM_VIRTUALLY_FRAME" val="{&quot;height&quot;:146.25,&quot;width&quot;:792.95}"/>
</p:tagLst>
</file>

<file path=ppt/tags/tag126.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UNIT_TYPE" val="l_h_f"/>
  <p:tag name="KSO_WM_UNIT_INDEX" val="1_2_1"/>
  <p:tag name="KSO_WM_UNIT_ID" val="diagram20231249_2*l_h_f*1_2_1"/>
  <p:tag name="KSO_WM_TEMPLATE_CATEGORY" val="diagram"/>
  <p:tag name="KSO_WM_TEMPLATE_INDEX" val="20231249"/>
  <p:tag name="KSO_WM_UNIT_LAYERLEVEL" val="1_1_1"/>
  <p:tag name="KSO_WM_TAG_VERSION" val="3.0"/>
  <p:tag name="KSO_WM_BEAUTIFY_FLAG" val="#wm#"/>
  <p:tag name="KSO_WM_UNIT_TEXT_FILL_FORE_SCHEMECOLOR_INDEX_BRIGHTNESS" val="0.35"/>
  <p:tag name="KSO_WM_UNIT_TEXT_FILL_TYPE" val="1"/>
  <p:tag name="KSO_WM_DIAGRAM_VERSION" val="3"/>
  <p:tag name="KSO_WM_DIAGRAM_COLOR_TRICK" val="2"/>
  <p:tag name="KSO_WM_DIAGRAM_COLOR_TEXT_CAN_REMOVE" val="n"/>
  <p:tag name="KSO_WM_UNIT_VALUE" val="36"/>
  <p:tag name="KSO_WM_DIAGRAM_GROUP_CODE" val="l1-1"/>
  <p:tag name="KSO_WM_UNIT_PRESET_TEXT" val="单击添加文本内容，简明扼要地阐述您的观点"/>
  <p:tag name="KSO_WM_DIAGRAM_MAX_ITEMCNT" val="6"/>
  <p:tag name="KSO_WM_DIAGRAM_MIN_ITEMCNT" val="2"/>
  <p:tag name="KSO_WM_DIAGRAM_VIRTUALLY_FRAME" val="{&quot;height&quot;:146.25,&quot;width&quot;:792.95}"/>
</p:tagLst>
</file>

<file path=ppt/tags/tag127.xml><?xml version="1.0" encoding="utf-8"?>
<p:tagLst xmlns:p="http://schemas.openxmlformats.org/presentationml/2006/main">
  <p:tag name="KSO_WM_BEAUTIFY_FLAG" val="#wm#"/>
  <p:tag name="KSO_WM_UNIT_FILL_FORE_SCHEMECOLOR_INDEX_BRIGHTNESS" val="0.8"/>
  <p:tag name="KSO_WM_UNIT_FILL_TYPE" val="1"/>
  <p:tag name="KSO_WM_UNIT_TEXT_FILL_FORE_SCHEMECOLOR_INDEX_BRIGHTNESS" val="0"/>
  <p:tag name="KSO_WM_UNIT_TEXT_FILL_TYPE" val="1"/>
  <p:tag name="KSO_WM_UNIT_HIGHLIGHT" val="0"/>
  <p:tag name="KSO_WM_UNIT_COMPATIBLE" val="0"/>
  <p:tag name="KSO_WM_UNIT_DIAGRAM_ISNUMVISUAL" val="0"/>
  <p:tag name="KSO_WM_UNIT_DIAGRAM_ISREFERUNIT" val="0"/>
  <p:tag name="KSO_WM_UNIT_ID" val="diagram20231249_2*l_h_i*1_3_1"/>
  <p:tag name="KSO_WM_TEMPLATE_CATEGORY" val="diagram"/>
  <p:tag name="KSO_WM_TEMPLATE_INDEX" val="20231249"/>
  <p:tag name="KSO_WM_UNIT_LAYERLEVEL" val="1_1_1"/>
  <p:tag name="KSO_WM_TAG_VERSION" val="3.0"/>
  <p:tag name="KSO_WM_DIAGRAM_VERSION" val="3"/>
  <p:tag name="KSO_WM_DIAGRAM_COLOR_TRICK" val="2"/>
  <p:tag name="KSO_WM_DIAGRAM_COLOR_TEXT_CAN_REMOVE" val="n"/>
  <p:tag name="KSO_WM_DIAGRAM_GROUP_CODE" val="l1-1"/>
  <p:tag name="KSO_WM_UNIT_TYPE" val="l_h_i"/>
  <p:tag name="KSO_WM_UNIT_INDEX" val="1_3_1"/>
  <p:tag name="KSO_WM_UNIT_FILL_FORE_SCHEMECOLOR_INDEX" val="5"/>
  <p:tag name="KSO_WM_DIAGRAM_MAX_ITEMCNT" val="6"/>
  <p:tag name="KSO_WM_DIAGRAM_MIN_ITEMCNT" val="2"/>
  <p:tag name="KSO_WM_DIAGRAM_VIRTUALLY_FRAME" val="{&quot;height&quot;:146.25,&quot;width&quot;:792.95}"/>
</p:tagLst>
</file>

<file path=ppt/tags/tag128.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UNIT_TYPE" val="l_h_f"/>
  <p:tag name="KSO_WM_UNIT_INDEX" val="1_3_1"/>
  <p:tag name="KSO_WM_UNIT_ID" val="diagram20231249_2*l_h_f*1_3_1"/>
  <p:tag name="KSO_WM_TEMPLATE_CATEGORY" val="diagram"/>
  <p:tag name="KSO_WM_TEMPLATE_INDEX" val="20231249"/>
  <p:tag name="KSO_WM_UNIT_LAYERLEVEL" val="1_1_1"/>
  <p:tag name="KSO_WM_TAG_VERSION" val="3.0"/>
  <p:tag name="KSO_WM_BEAUTIFY_FLAG" val="#wm#"/>
  <p:tag name="KSO_WM_UNIT_TEXT_FILL_FORE_SCHEMECOLOR_INDEX_BRIGHTNESS" val="0.35"/>
  <p:tag name="KSO_WM_UNIT_TEXT_FILL_TYPE" val="1"/>
  <p:tag name="KSO_WM_DIAGRAM_VERSION" val="3"/>
  <p:tag name="KSO_WM_DIAGRAM_COLOR_TRICK" val="2"/>
  <p:tag name="KSO_WM_DIAGRAM_COLOR_TEXT_CAN_REMOVE" val="n"/>
  <p:tag name="KSO_WM_UNIT_VALUE" val="36"/>
  <p:tag name="KSO_WM_DIAGRAM_GROUP_CODE" val="l1-1"/>
  <p:tag name="KSO_WM_UNIT_PRESET_TEXT" val="单击添加文本内容，简明扼要地阐述您的观点"/>
  <p:tag name="KSO_WM_DIAGRAM_MAX_ITEMCNT" val="6"/>
  <p:tag name="KSO_WM_DIAGRAM_MIN_ITEMCNT" val="2"/>
  <p:tag name="KSO_WM_DIAGRAM_VIRTUALLY_FRAME" val="{&quot;height&quot;:146.25,&quot;width&quot;:792.95}"/>
</p:tagLst>
</file>

<file path=ppt/tags/tag12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249_2*l_h_x*1_1_1"/>
  <p:tag name="KSO_WM_TEMPLATE_CATEGORY" val="diagram"/>
  <p:tag name="KSO_WM_TEMPLATE_INDEX" val="20231249"/>
  <p:tag name="KSO_WM_UNIT_LAYERLEVEL" val="1_1_1"/>
  <p:tag name="KSO_WM_TAG_VERSION" val="3.0"/>
  <p:tag name="KSO_WM_DIAGRAM_VERSION" val="3"/>
  <p:tag name="KSO_WM_DIAGRAM_COLOR_TRICK" val="2"/>
  <p:tag name="KSO_WM_DIAGRAM_COLOR_TEXT_CAN_REMOVE" val="n"/>
  <p:tag name="KSO_WM_UNIT_VALUE" val="80*80"/>
  <p:tag name="KSO_WM_DIAGRAM_GROUP_CODE" val="l1-1"/>
  <p:tag name="KSO_WM_UNIT_TYPE" val="l_h_x"/>
  <p:tag name="KSO_WM_UNIT_INDEX" val="1_1_1"/>
  <p:tag name="KSO_WM_DIAGRAM_MAX_ITEMCNT" val="6"/>
  <p:tag name="KSO_WM_DIAGRAM_MIN_ITEMCNT" val="2"/>
  <p:tag name="KSO_WM_DIAGRAM_VIRTUALLY_FRAME" val="{&quot;height&quot;:146.25,&quot;width&quot;:792.95}"/>
</p:tagLst>
</file>

<file path=ppt/tags/tag13.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VALUE" val="65*65"/>
  <p:tag name="KSO_WM_UNIT_HIGHLIGHT" val="0"/>
  <p:tag name="KSO_WM_UNIT_COMPATIBLE" val="0"/>
  <p:tag name="KSO_WM_UNIT_DIAGRAM_ISNUMVISUAL" val="0"/>
  <p:tag name="KSO_WM_UNIT_DIAGRAM_ISREFERUNIT" val="0"/>
  <p:tag name="KSO_WM_DIAGRAM_GROUP_CODE" val="m1-1"/>
  <p:tag name="KSO_WM_UNIT_TYPE" val="m_h_x"/>
  <p:tag name="KSO_WM_UNIT_INDEX" val="1_1_1"/>
  <p:tag name="KSO_WM_UNIT_ID" val="diagram20230937_1*m_h_x*1_1_1"/>
  <p:tag name="KSO_WM_TEMPLATE_CATEGORY" val="diagram"/>
  <p:tag name="KSO_WM_TEMPLATE_INDEX" val="20230937"/>
  <p:tag name="KSO_WM_UNIT_LAYERLEVEL" val="1_1_1"/>
  <p:tag name="KSO_WM_TAG_VERSION" val="3.0"/>
  <p:tag name="KSO_WM_DIAGRAM_MAX_ITEMCNT" val="12"/>
  <p:tag name="KSO_WM_DIAGRAM_MIN_ITEMCNT" val="2"/>
  <p:tag name="KSO_WM_DIAGRAM_VIRTUALLY_FRAME" val="{&quot;height&quot;:364.05000000000007,&quot;width&quot;:803.1}"/>
</p:tagLst>
</file>

<file path=ppt/tags/tag13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249_2*l_h_x*1_3_1"/>
  <p:tag name="KSO_WM_TEMPLATE_CATEGORY" val="diagram"/>
  <p:tag name="KSO_WM_TEMPLATE_INDEX" val="20231249"/>
  <p:tag name="KSO_WM_UNIT_LAYERLEVEL" val="1_1_1"/>
  <p:tag name="KSO_WM_TAG_VERSION" val="3.0"/>
  <p:tag name="KSO_WM_DIAGRAM_VERSION" val="3"/>
  <p:tag name="KSO_WM_DIAGRAM_COLOR_TRICK" val="2"/>
  <p:tag name="KSO_WM_DIAGRAM_COLOR_TEXT_CAN_REMOVE" val="n"/>
  <p:tag name="KSO_WM_UNIT_VALUE" val="80*80"/>
  <p:tag name="KSO_WM_DIAGRAM_GROUP_CODE" val="l1-1"/>
  <p:tag name="KSO_WM_UNIT_TYPE" val="l_h_x"/>
  <p:tag name="KSO_WM_UNIT_INDEX" val="1_3_1"/>
  <p:tag name="KSO_WM_DIAGRAM_MAX_ITEMCNT" val="6"/>
  <p:tag name="KSO_WM_DIAGRAM_MIN_ITEMCNT" val="2"/>
  <p:tag name="KSO_WM_DIAGRAM_VIRTUALLY_FRAME" val="{&quot;height&quot;:146.25,&quot;width&quot;:792.95}"/>
</p:tagLst>
</file>

<file path=ppt/tags/tag131.xml><?xml version="1.0" encoding="utf-8"?>
<p:tagLst xmlns:p="http://schemas.openxmlformats.org/presentationml/2006/main">
  <p:tag name="KSO_WM_BEAUTIFY_FLAG" val=""/>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353_2*l_h_i*1_1_2"/>
  <p:tag name="KSO_WM_TEMPLATE_CATEGORY" val="diagram"/>
  <p:tag name="KSO_WM_TEMPLATE_INDEX" val="20231353"/>
  <p:tag name="KSO_WM_UNIT_LAYERLEVEL" val="1_1_1"/>
  <p:tag name="KSO_WM_TAG_VERSION" val="3.0"/>
  <p:tag name="KSO_WM_DIAGRAM_VERSION" val="3"/>
  <p:tag name="KSO_WM_DIAGRAM_COLOR_TEXT_CAN_REMOVE" val="n"/>
  <p:tag name="KSO_WM_BEAUTIFY_FLAG" val="#wm#"/>
  <p:tag name="KSO_WM_UNIT_FILL_FORE_SCHEMECOLOR_INDEX" val="5"/>
  <p:tag name="KSO_WM_DIAGRAM_MAX_ITEMCNT" val="6"/>
  <p:tag name="KSO_WM_DIAGRAM_MIN_ITEMCNT" val="2"/>
  <p:tag name="KSO_WM_DIAGRAM_VIRTUALLY_FRAME" val="{&quot;height&quot;:374.0294488188976,&quot;width&quot;:861.0986614173228}"/>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3"/>
  <p:tag name="KSO_WM_UNIT_ID" val="diagram20231353_2*l_h_i*1_1_3"/>
  <p:tag name="KSO_WM_TEMPLATE_CATEGORY" val="diagram"/>
  <p:tag name="KSO_WM_TEMPLATE_INDEX" val="20231353"/>
  <p:tag name="KSO_WM_UNIT_LAYERLEVEL" val="1_1_1"/>
  <p:tag name="KSO_WM_TAG_VERSION" val="3.0"/>
  <p:tag name="KSO_WM_DIAGRAM_VERSION" val="3"/>
  <p:tag name="KSO_WM_DIAGRAM_COLOR_TEXT_CAN_REMOVE" val="n"/>
  <p:tag name="KSO_WM_BEAUTIFY_FLAG" val="#wm#"/>
  <p:tag name="KSO_WM_DIAGRAM_MAX_ITEMCNT" val="6"/>
  <p:tag name="KSO_WM_DIAGRAM_MIN_ITEMCNT" val="2"/>
  <p:tag name="KSO_WM_DIAGRAM_VIRTUALLY_FRAME" val="{&quot;height&quot;:374.0294488188976,&quot;width&quot;:861.0986614173228}"/>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353_2*l_h_i*1_2_2"/>
  <p:tag name="KSO_WM_TEMPLATE_CATEGORY" val="diagram"/>
  <p:tag name="KSO_WM_TEMPLATE_INDEX" val="20231353"/>
  <p:tag name="KSO_WM_UNIT_LAYERLEVEL" val="1_1_1"/>
  <p:tag name="KSO_WM_TAG_VERSION" val="3.0"/>
  <p:tag name="KSO_WM_DIAGRAM_VERSION" val="3"/>
  <p:tag name="KSO_WM_DIAGRAM_COLOR_TEXT_CAN_REMOVE" val="n"/>
  <p:tag name="KSO_WM_BEAUTIFY_FLAG" val="#wm#"/>
  <p:tag name="KSO_WM_UNIT_FILL_FORE_SCHEMECOLOR_INDEX" val="6"/>
  <p:tag name="KSO_WM_DIAGRAM_MAX_ITEMCNT" val="6"/>
  <p:tag name="KSO_WM_DIAGRAM_MIN_ITEMCNT" val="2"/>
  <p:tag name="KSO_WM_DIAGRAM_VIRTUALLY_FRAME" val="{&quot;height&quot;:374.0294488188976,&quot;width&quot;:861.0986614173228}"/>
</p:tagLst>
</file>

<file path=ppt/tags/tag135.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353_2*l_h_f*1_1_1"/>
  <p:tag name="KSO_WM_TEMPLATE_CATEGORY" val="diagram"/>
  <p:tag name="KSO_WM_TEMPLATE_INDEX" val="20231353"/>
  <p:tag name="KSO_WM_UNIT_LAYERLEVEL" val="1_1_1"/>
  <p:tag name="KSO_WM_TAG_VERSION" val="3.0"/>
  <p:tag name="KSO_WM_DIAGRAM_VERSION" val="3"/>
  <p:tag name="KSO_WM_DIAGRAM_COLOR_TEXT_CAN_REMOVE" val="n"/>
  <p:tag name="KSO_WM_BEAUTIFY_FLAG" val="#wm#"/>
  <p:tag name="KSO_WM_UNIT_PRESET_TEXT" val="单击此处输入你的正文，文字是您思想的提炼。"/>
  <p:tag name="KSO_WM_DIAGRAM_MAX_ITEMCNT" val="6"/>
  <p:tag name="KSO_WM_DIAGRAM_MIN_ITEMCNT" val="2"/>
  <p:tag name="KSO_WM_DIAGRAM_VIRTUALLY_FRAME" val="{&quot;height&quot;:374.0294488188976,&quot;width&quot;:861.0986614173228}"/>
</p:tagLst>
</file>

<file path=ppt/tags/tag136.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353_2*l_h_f*1_2_1"/>
  <p:tag name="KSO_WM_TEMPLATE_CATEGORY" val="diagram"/>
  <p:tag name="KSO_WM_TEMPLATE_INDEX" val="20231353"/>
  <p:tag name="KSO_WM_UNIT_LAYERLEVEL" val="1_1_1"/>
  <p:tag name="KSO_WM_TAG_VERSION" val="3.0"/>
  <p:tag name="KSO_WM_DIAGRAM_VERSION" val="3"/>
  <p:tag name="KSO_WM_DIAGRAM_COLOR_TEXT_CAN_REMOVE" val="n"/>
  <p:tag name="KSO_WM_BEAUTIFY_FLAG" val="#wm#"/>
  <p:tag name="KSO_WM_UNIT_PRESET_TEXT" val="单击此处输入你的正文，文字是您思想的提炼。"/>
  <p:tag name="KSO_WM_DIAGRAM_MAX_ITEMCNT" val="6"/>
  <p:tag name="KSO_WM_DIAGRAM_MIN_ITEMCNT" val="2"/>
  <p:tag name="KSO_WM_DIAGRAM_VIRTUALLY_FRAME" val="{&quot;height&quot;:374.0294488188976,&quot;width&quot;:861.0986614173228}"/>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1"/>
  <p:tag name="KSO_WM_UNIT_ID" val="diagram20231353_2*l_h_i*1_1_1"/>
  <p:tag name="KSO_WM_TEMPLATE_CATEGORY" val="diagram"/>
  <p:tag name="KSO_WM_TEMPLATE_INDEX" val="20231353"/>
  <p:tag name="KSO_WM_UNIT_LAYERLEVEL" val="1_1_1"/>
  <p:tag name="KSO_WM_TAG_VERSION" val="3.0"/>
  <p:tag name="KSO_WM_DIAGRAM_VERSION" val="3"/>
  <p:tag name="KSO_WM_DIAGRAM_COLOR_TEXT_CAN_REMOVE" val="n"/>
  <p:tag name="KSO_WM_BEAUTIFY_FLAG" val="#wm#"/>
  <p:tag name="KSO_WM_UNIT_TEXT_FILL_FORE_SCHEMECOLOR_INDEX" val="5"/>
  <p:tag name="KSO_WM_DIAGRAM_MAX_ITEMCNT" val="6"/>
  <p:tag name="KSO_WM_DIAGRAM_MIN_ITEMCNT" val="2"/>
  <p:tag name="KSO_WM_DIAGRAM_VIRTUALLY_FRAME" val="{&quot;height&quot;:374.0294488188976,&quot;width&quot;:861.0986614173228}"/>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3"/>
  <p:tag name="KSO_WM_UNIT_ID" val="diagram20231353_2*l_h_i*1_2_3"/>
  <p:tag name="KSO_WM_TEMPLATE_CATEGORY" val="diagram"/>
  <p:tag name="KSO_WM_TEMPLATE_INDEX" val="20231353"/>
  <p:tag name="KSO_WM_UNIT_LAYERLEVEL" val="1_1_1"/>
  <p:tag name="KSO_WM_TAG_VERSION" val="3.0"/>
  <p:tag name="KSO_WM_DIAGRAM_VERSION" val="3"/>
  <p:tag name="KSO_WM_DIAGRAM_COLOR_TEXT_CAN_REMOVE" val="n"/>
  <p:tag name="KSO_WM_BEAUTIFY_FLAG" val="#wm#"/>
  <p:tag name="KSO_WM_DIAGRAM_MAX_ITEMCNT" val="6"/>
  <p:tag name="KSO_WM_DIAGRAM_MIN_ITEMCNT" val="2"/>
  <p:tag name="KSO_WM_DIAGRAM_VIRTUALLY_FRAME" val="{&quot;height&quot;:374.0294488188976,&quot;width&quot;:861.0986614173228}"/>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1"/>
  <p:tag name="KSO_WM_UNIT_ID" val="diagram20231353_2*l_h_i*1_2_1"/>
  <p:tag name="KSO_WM_TEMPLATE_CATEGORY" val="diagram"/>
  <p:tag name="KSO_WM_TEMPLATE_INDEX" val="20231353"/>
  <p:tag name="KSO_WM_UNIT_LAYERLEVEL" val="1_1_1"/>
  <p:tag name="KSO_WM_TAG_VERSION" val="3.0"/>
  <p:tag name="KSO_WM_DIAGRAM_VERSION" val="3"/>
  <p:tag name="KSO_WM_DIAGRAM_COLOR_TEXT_CAN_REMOVE" val="n"/>
  <p:tag name="KSO_WM_BEAUTIFY_FLAG" val="#wm#"/>
  <p:tag name="KSO_WM_UNIT_TEXT_FILL_FORE_SCHEMECOLOR_INDEX" val="6"/>
  <p:tag name="KSO_WM_DIAGRAM_MAX_ITEMCNT" val="6"/>
  <p:tag name="KSO_WM_DIAGRAM_MIN_ITEMCNT" val="2"/>
  <p:tag name="KSO_WM_DIAGRAM_VIRTUALLY_FRAME" val="{&quot;height&quot;:374.0294488188976,&quot;width&quot;:861.0986614173228}"/>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m_h_i"/>
  <p:tag name="KSO_WM_UNIT_INDEX" val="1_1_2"/>
  <p:tag name="KSO_WM_UNIT_ID" val="diagram20230937_1*m_h_i*1_1_2"/>
  <p:tag name="KSO_WM_TEMPLATE_CATEGORY" val="diagram"/>
  <p:tag name="KSO_WM_TEMPLATE_INDEX" val="20230937"/>
  <p:tag name="KSO_WM_UNIT_LAYERLEVEL" val="1_1_1"/>
  <p:tag name="KSO_WM_TAG_VERSION" val="3.0"/>
  <p:tag name="KSO_WM_BEAUTIFY_FLAG" val="#wm#"/>
  <p:tag name="KSO_WM_DIAGRAM_VERSION" val="3"/>
  <p:tag name="KSO_WM_DIAGRAM_COLOR_TRICK" val="1"/>
  <p:tag name="KSO_WM_DIAGRAM_COLOR_TEXT_CAN_REMOVE" val="n"/>
  <p:tag name="KSO_WM_DIAGRAM_GROUP_CODE" val="m1-1"/>
  <p:tag name="KSO_WM_UNIT_PRESET_TEXT" val="01"/>
  <p:tag name="KSO_WM_DIAGRAM_MAX_ITEMCNT" val="12"/>
  <p:tag name="KSO_WM_DIAGRAM_MIN_ITEMCNT" val="2"/>
  <p:tag name="KSO_WM_DIAGRAM_VIRTUALLY_FRAME" val="{&quot;height&quot;:364.05000000000007,&quot;width&quot;:803.1}"/>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1353_2*l_h_i*1_3_2"/>
  <p:tag name="KSO_WM_TEMPLATE_CATEGORY" val="diagram"/>
  <p:tag name="KSO_WM_TEMPLATE_INDEX" val="20231353"/>
  <p:tag name="KSO_WM_UNIT_LAYERLEVEL" val="1_1_1"/>
  <p:tag name="KSO_WM_TAG_VERSION" val="3.0"/>
  <p:tag name="KSO_WM_DIAGRAM_VERSION" val="3"/>
  <p:tag name="KSO_WM_DIAGRAM_COLOR_TEXT_CAN_REMOVE" val="n"/>
  <p:tag name="KSO_WM_BEAUTIFY_FLAG" val="#wm#"/>
  <p:tag name="KSO_WM_UNIT_FILL_FORE_SCHEMECOLOR_INDEX" val="7"/>
  <p:tag name="KSO_WM_DIAGRAM_MAX_ITEMCNT" val="6"/>
  <p:tag name="KSO_WM_DIAGRAM_MIN_ITEMCNT" val="2"/>
  <p:tag name="KSO_WM_DIAGRAM_VIRTUALLY_FRAME" val="{&quot;height&quot;:374.0294488188976,&quot;width&quot;:861.0986614173228}"/>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3"/>
  <p:tag name="KSO_WM_UNIT_ID" val="diagram20231353_2*l_h_i*1_3_3"/>
  <p:tag name="KSO_WM_TEMPLATE_CATEGORY" val="diagram"/>
  <p:tag name="KSO_WM_TEMPLATE_INDEX" val="20231353"/>
  <p:tag name="KSO_WM_UNIT_LAYERLEVEL" val="1_1_1"/>
  <p:tag name="KSO_WM_TAG_VERSION" val="3.0"/>
  <p:tag name="KSO_WM_DIAGRAM_VERSION" val="3"/>
  <p:tag name="KSO_WM_DIAGRAM_COLOR_TEXT_CAN_REMOVE" val="n"/>
  <p:tag name="KSO_WM_BEAUTIFY_FLAG" val="#wm#"/>
  <p:tag name="KSO_WM_DIAGRAM_MAX_ITEMCNT" val="6"/>
  <p:tag name="KSO_WM_DIAGRAM_MIN_ITEMCNT" val="2"/>
  <p:tag name="KSO_WM_DIAGRAM_VIRTUALLY_FRAME" val="{&quot;height&quot;:374.0294488188976,&quot;width&quot;:861.0986614173228}"/>
</p:tagLst>
</file>

<file path=ppt/tags/tag142.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353_2*l_h_f*1_3_1"/>
  <p:tag name="KSO_WM_TEMPLATE_CATEGORY" val="diagram"/>
  <p:tag name="KSO_WM_TEMPLATE_INDEX" val="20231353"/>
  <p:tag name="KSO_WM_UNIT_LAYERLEVEL" val="1_1_1"/>
  <p:tag name="KSO_WM_TAG_VERSION" val="3.0"/>
  <p:tag name="KSO_WM_DIAGRAM_VERSION" val="3"/>
  <p:tag name="KSO_WM_DIAGRAM_COLOR_TEXT_CAN_REMOVE" val="n"/>
  <p:tag name="KSO_WM_BEAUTIFY_FLAG" val="#wm#"/>
  <p:tag name="KSO_WM_UNIT_PRESET_TEXT" val="单击此处输入你的正文，文字是您思想的提炼。"/>
  <p:tag name="KSO_WM_DIAGRAM_MAX_ITEMCNT" val="6"/>
  <p:tag name="KSO_WM_DIAGRAM_MIN_ITEMCNT" val="2"/>
  <p:tag name="KSO_WM_DIAGRAM_VIRTUALLY_FRAME" val="{&quot;height&quot;:374.0294488188976,&quot;width&quot;:861.0986614173228}"/>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1"/>
  <p:tag name="KSO_WM_UNIT_ID" val="diagram20231353_2*l_h_i*1_3_1"/>
  <p:tag name="KSO_WM_TEMPLATE_CATEGORY" val="diagram"/>
  <p:tag name="KSO_WM_TEMPLATE_INDEX" val="20231353"/>
  <p:tag name="KSO_WM_UNIT_LAYERLEVEL" val="1_1_1"/>
  <p:tag name="KSO_WM_TAG_VERSION" val="3.0"/>
  <p:tag name="KSO_WM_DIAGRAM_VERSION" val="3"/>
  <p:tag name="KSO_WM_DIAGRAM_COLOR_TEXT_CAN_REMOVE" val="n"/>
  <p:tag name="KSO_WM_BEAUTIFY_FLAG" val="#wm#"/>
  <p:tag name="KSO_WM_UNIT_TEXT_FILL_FORE_SCHEMECOLOR_INDEX" val="7"/>
  <p:tag name="KSO_WM_DIAGRAM_MAX_ITEMCNT" val="6"/>
  <p:tag name="KSO_WM_DIAGRAM_MIN_ITEMCNT" val="2"/>
  <p:tag name="KSO_WM_DIAGRAM_VIRTUALLY_FRAME" val="{&quot;height&quot;:374.0294488188976,&quot;width&quot;:861.0986614173228}"/>
</p:tagLst>
</file>

<file path=ppt/tags/tag144.xml><?xml version="1.0" encoding="utf-8"?>
<p:tagLst xmlns:p="http://schemas.openxmlformats.org/presentationml/2006/main">
  <p:tag name="KSO_WM_BEAUTIFY_FLAG" val=""/>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350_3*l_h_i*1_1_2"/>
  <p:tag name="KSO_WM_TEMPLATE_CATEGORY" val="diagram"/>
  <p:tag name="KSO_WM_TEMPLATE_INDEX" val="20231350"/>
  <p:tag name="KSO_WM_UNIT_LAYERLEVEL" val="1_1_1"/>
  <p:tag name="KSO_WM_TAG_VERSION" val="3.0"/>
  <p:tag name="KSO_WM_BEAUTIFY_FLAG" val="#wm#"/>
  <p:tag name="KSO_WM_DIAGRAM_VERSION" val="3"/>
  <p:tag name="KSO_WM_DIAGRAM_COLOR_TEXT_CAN_REMOVE" val="n"/>
  <p:tag name="KSO_WM_DIAGRAM_MAX_ITEMCNT" val="6"/>
  <p:tag name="KSO_WM_DIAGRAM_MIN_ITEMCNT" val="2"/>
  <p:tag name="KSO_WM_DIAGRAM_VIRTUALLY_FRAME" val="{&quot;height&quot;:338.7,&quot;width&quot;:816.75}"/>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350_3*l_h_i*1_2_2"/>
  <p:tag name="KSO_WM_TEMPLATE_CATEGORY" val="diagram"/>
  <p:tag name="KSO_WM_TEMPLATE_INDEX" val="20231350"/>
  <p:tag name="KSO_WM_UNIT_LAYERLEVEL" val="1_1_1"/>
  <p:tag name="KSO_WM_TAG_VERSION" val="3.0"/>
  <p:tag name="KSO_WM_BEAUTIFY_FLAG" val="#wm#"/>
  <p:tag name="KSO_WM_DIAGRAM_VERSION" val="3"/>
  <p:tag name="KSO_WM_DIAGRAM_COLOR_TEXT_CAN_REMOVE" val="n"/>
  <p:tag name="KSO_WM_DIAGRAM_MAX_ITEMCNT" val="6"/>
  <p:tag name="KSO_WM_DIAGRAM_MIN_ITEMCNT" val="2"/>
  <p:tag name="KSO_WM_DIAGRAM_VIRTUALLY_FRAME" val="{&quot;height&quot;:338.7,&quot;width&quot;:816.75}"/>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350_3*l_h_i*1_1_1"/>
  <p:tag name="KSO_WM_TEMPLATE_CATEGORY" val="diagram"/>
  <p:tag name="KSO_WM_TEMPLATE_INDEX" val="20231350"/>
  <p:tag name="KSO_WM_UNIT_LAYERLEVEL" val="1_1_1"/>
  <p:tag name="KSO_WM_TAG_VERSION" val="3.0"/>
  <p:tag name="KSO_WM_BEAUTIFY_FLAG" val="#wm#"/>
  <p:tag name="KSO_WM_DIAGRAM_VERSION" val="3"/>
  <p:tag name="KSO_WM_DIAGRAM_COLOR_TEXT_CAN_REMOVE" val="n"/>
  <p:tag name="KSO_WM_UNIT_SUBTYPE" val="d"/>
  <p:tag name="KSO_WM_DIAGRAM_MAX_ITEMCNT" val="6"/>
  <p:tag name="KSO_WM_DIAGRAM_MIN_ITEMCNT" val="2"/>
  <p:tag name="KSO_WM_DIAGRAM_VIRTUALLY_FRAME" val="{&quot;height&quot;:338.7,&quot;width&quot;:816.75}"/>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350_3*l_h_i*1_2_1"/>
  <p:tag name="KSO_WM_TEMPLATE_CATEGORY" val="diagram"/>
  <p:tag name="KSO_WM_TEMPLATE_INDEX" val="20231350"/>
  <p:tag name="KSO_WM_UNIT_LAYERLEVEL" val="1_1_1"/>
  <p:tag name="KSO_WM_TAG_VERSION" val="3.0"/>
  <p:tag name="KSO_WM_BEAUTIFY_FLAG" val="#wm#"/>
  <p:tag name="KSO_WM_DIAGRAM_VERSION" val="3"/>
  <p:tag name="KSO_WM_DIAGRAM_COLOR_TEXT_CAN_REMOVE" val="n"/>
  <p:tag name="KSO_WM_UNIT_SUBTYPE" val="d"/>
  <p:tag name="KSO_WM_DIAGRAM_MAX_ITEMCNT" val="6"/>
  <p:tag name="KSO_WM_DIAGRAM_MIN_ITEMCNT" val="2"/>
  <p:tag name="KSO_WM_DIAGRAM_VIRTUALLY_FRAME" val="{&quot;height&quot;:338.7,&quot;width&quot;:816.75}"/>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1350_3*l_h_i*1_3_2"/>
  <p:tag name="KSO_WM_TEMPLATE_CATEGORY" val="diagram"/>
  <p:tag name="KSO_WM_TEMPLATE_INDEX" val="20231350"/>
  <p:tag name="KSO_WM_UNIT_LAYERLEVEL" val="1_1_1"/>
  <p:tag name="KSO_WM_TAG_VERSION" val="3.0"/>
  <p:tag name="KSO_WM_BEAUTIFY_FLAG" val="#wm#"/>
  <p:tag name="KSO_WM_DIAGRAM_VERSION" val="3"/>
  <p:tag name="KSO_WM_DIAGRAM_COLOR_TEXT_CAN_REMOVE" val="n"/>
  <p:tag name="KSO_WM_DIAGRAM_MAX_ITEMCNT" val="6"/>
  <p:tag name="KSO_WM_DIAGRAM_MIN_ITEMCNT" val="2"/>
  <p:tag name="KSO_WM_DIAGRAM_VIRTUALLY_FRAME" val="{&quot;height&quot;:338.7,&quot;width&quot;:816.75}"/>
</p:tagLst>
</file>

<file path=ppt/tags/tag15.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230937_1*m_h_i*1_2_1"/>
  <p:tag name="KSO_WM_TEMPLATE_CATEGORY" val="diagram"/>
  <p:tag name="KSO_WM_TEMPLATE_INDEX" val="20230937"/>
  <p:tag name="KSO_WM_UNIT_LAYERLEVEL" val="1_1_1"/>
  <p:tag name="KSO_WM_TAG_VERSION" val="3.0"/>
  <p:tag name="KSO_WM_UNIT_FILL_FORE_SCHEMECOLOR_INDEX" val="5"/>
  <p:tag name="KSO_WM_DIAGRAM_MAX_ITEMCNT" val="12"/>
  <p:tag name="KSO_WM_DIAGRAM_MIN_ITEMCNT" val="2"/>
  <p:tag name="KSO_WM_DIAGRAM_VIRTUALLY_FRAME" val="{&quot;height&quot;:364.05000000000007,&quot;width&quot;:803.1}"/>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1350_3*l_h_i*1_4_2"/>
  <p:tag name="KSO_WM_TEMPLATE_CATEGORY" val="diagram"/>
  <p:tag name="KSO_WM_TEMPLATE_INDEX" val="20231350"/>
  <p:tag name="KSO_WM_UNIT_LAYERLEVEL" val="1_1_1"/>
  <p:tag name="KSO_WM_TAG_VERSION" val="3.0"/>
  <p:tag name="KSO_WM_BEAUTIFY_FLAG" val="#wm#"/>
  <p:tag name="KSO_WM_DIAGRAM_VERSION" val="3"/>
  <p:tag name="KSO_WM_DIAGRAM_COLOR_TEXT_CAN_REMOVE" val="n"/>
  <p:tag name="KSO_WM_DIAGRAM_MAX_ITEMCNT" val="6"/>
  <p:tag name="KSO_WM_DIAGRAM_MIN_ITEMCNT" val="2"/>
  <p:tag name="KSO_WM_DIAGRAM_VIRTUALLY_FRAME" val="{&quot;height&quot;:338.7,&quot;width&quot;:816.75}"/>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350_3*l_h_i*1_3_1"/>
  <p:tag name="KSO_WM_TEMPLATE_CATEGORY" val="diagram"/>
  <p:tag name="KSO_WM_TEMPLATE_INDEX" val="20231350"/>
  <p:tag name="KSO_WM_UNIT_LAYERLEVEL" val="1_1_1"/>
  <p:tag name="KSO_WM_TAG_VERSION" val="3.0"/>
  <p:tag name="KSO_WM_BEAUTIFY_FLAG" val="#wm#"/>
  <p:tag name="KSO_WM_DIAGRAM_VERSION" val="3"/>
  <p:tag name="KSO_WM_DIAGRAM_COLOR_TEXT_CAN_REMOVE" val="n"/>
  <p:tag name="KSO_WM_UNIT_SUBTYPE" val="d"/>
  <p:tag name="KSO_WM_DIAGRAM_MAX_ITEMCNT" val="6"/>
  <p:tag name="KSO_WM_DIAGRAM_MIN_ITEMCNT" val="2"/>
  <p:tag name="KSO_WM_DIAGRAM_VIRTUALLY_FRAME" val="{&quot;height&quot;:338.7,&quot;width&quot;:816.75}"/>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1350_3*l_h_i*1_4_1"/>
  <p:tag name="KSO_WM_TEMPLATE_CATEGORY" val="diagram"/>
  <p:tag name="KSO_WM_TEMPLATE_INDEX" val="20231350"/>
  <p:tag name="KSO_WM_UNIT_LAYERLEVEL" val="1_1_1"/>
  <p:tag name="KSO_WM_TAG_VERSION" val="3.0"/>
  <p:tag name="KSO_WM_BEAUTIFY_FLAG" val="#wm#"/>
  <p:tag name="KSO_WM_DIAGRAM_VERSION" val="3"/>
  <p:tag name="KSO_WM_DIAGRAM_COLOR_TEXT_CAN_REMOVE" val="n"/>
  <p:tag name="KSO_WM_UNIT_SUBTYPE" val="d"/>
  <p:tag name="KSO_WM_DIAGRAM_MAX_ITEMCNT" val="6"/>
  <p:tag name="KSO_WM_DIAGRAM_MIN_ITEMCNT" val="2"/>
  <p:tag name="KSO_WM_DIAGRAM_VIRTUALLY_FRAME" val="{&quot;height&quot;:338.7,&quot;width&quot;:816.75}"/>
</p:tagLst>
</file>

<file path=ppt/tags/tag153.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1350_3*l_h_f*1_4_1"/>
  <p:tag name="KSO_WM_TEMPLATE_CATEGORY" val="diagram"/>
  <p:tag name="KSO_WM_TEMPLATE_INDEX" val="20231350"/>
  <p:tag name="KSO_WM_UNIT_LAYERLEVEL" val="1_1_1"/>
  <p:tag name="KSO_WM_TAG_VERSION" val="3.0"/>
  <p:tag name="KSO_WM_BEAUTIFY_FLAG" val="#wm#"/>
  <p:tag name="KSO_WM_DIAGRAM_VERSION" val="3"/>
  <p:tag name="KSO_WM_DIAGRAM_COLOR_TEXT_CAN_REMOVE" val="n"/>
  <p:tag name="KSO_WM_UNIT_PRESET_TEXT" val="单击此处输入你的正文，文字是您思想的提炼，为了最终演示发布的良好效果，请尽量言简意赅的阐述观点"/>
  <p:tag name="KSO_WM_DIAGRAM_MAX_ITEMCNT" val="6"/>
  <p:tag name="KSO_WM_DIAGRAM_MIN_ITEMCNT" val="2"/>
  <p:tag name="KSO_WM_DIAGRAM_VIRTUALLY_FRAME" val="{&quot;height&quot;:338.7,&quot;width&quot;:816.75}"/>
</p:tagLst>
</file>

<file path=ppt/tags/tag154.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350_3*l_h_f*1_3_1"/>
  <p:tag name="KSO_WM_TEMPLATE_CATEGORY" val="diagram"/>
  <p:tag name="KSO_WM_TEMPLATE_INDEX" val="20231350"/>
  <p:tag name="KSO_WM_UNIT_LAYERLEVEL" val="1_1_1"/>
  <p:tag name="KSO_WM_TAG_VERSION" val="3.0"/>
  <p:tag name="KSO_WM_BEAUTIFY_FLAG" val="#wm#"/>
  <p:tag name="KSO_WM_DIAGRAM_VERSION" val="3"/>
  <p:tag name="KSO_WM_DIAGRAM_COLOR_TEXT_CAN_REMOVE" val="n"/>
  <p:tag name="KSO_WM_UNIT_PRESET_TEXT" val="单击此处输入你的正文，文字是您思想的提炼，为了最终演示发布的良好效果，请尽量言简意赅的阐述观点"/>
  <p:tag name="KSO_WM_DIAGRAM_MAX_ITEMCNT" val="6"/>
  <p:tag name="KSO_WM_DIAGRAM_MIN_ITEMCNT" val="2"/>
  <p:tag name="KSO_WM_DIAGRAM_VIRTUALLY_FRAME" val="{&quot;height&quot;:338.7,&quot;width&quot;:816.75}"/>
</p:tagLst>
</file>

<file path=ppt/tags/tag155.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350_3*l_h_f*1_2_1"/>
  <p:tag name="KSO_WM_TEMPLATE_CATEGORY" val="diagram"/>
  <p:tag name="KSO_WM_TEMPLATE_INDEX" val="20231350"/>
  <p:tag name="KSO_WM_UNIT_LAYERLEVEL" val="1_1_1"/>
  <p:tag name="KSO_WM_TAG_VERSION" val="3.0"/>
  <p:tag name="KSO_WM_BEAUTIFY_FLAG" val="#wm#"/>
  <p:tag name="KSO_WM_DIAGRAM_VERSION" val="3"/>
  <p:tag name="KSO_WM_DIAGRAM_COLOR_TEXT_CAN_REMOVE" val="n"/>
  <p:tag name="KSO_WM_UNIT_PRESET_TEXT" val="单击此处输入你的正文，文字是您思想的提炼，为了最终演示发布的良好效果，请尽量言简意赅的阐述观点"/>
  <p:tag name="KSO_WM_DIAGRAM_MAX_ITEMCNT" val="6"/>
  <p:tag name="KSO_WM_DIAGRAM_MIN_ITEMCNT" val="2"/>
  <p:tag name="KSO_WM_DIAGRAM_VIRTUALLY_FRAME" val="{&quot;height&quot;:338.7,&quot;width&quot;:816.75}"/>
</p:tagLst>
</file>

<file path=ppt/tags/tag156.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350_3*l_h_f*1_1_1"/>
  <p:tag name="KSO_WM_TEMPLATE_CATEGORY" val="diagram"/>
  <p:tag name="KSO_WM_TEMPLATE_INDEX" val="20231350"/>
  <p:tag name="KSO_WM_UNIT_LAYERLEVEL" val="1_1_1"/>
  <p:tag name="KSO_WM_TAG_VERSION" val="3.0"/>
  <p:tag name="KSO_WM_BEAUTIFY_FLAG" val="#wm#"/>
  <p:tag name="KSO_WM_DIAGRAM_VERSION" val="3"/>
  <p:tag name="KSO_WM_DIAGRAM_COLOR_TEXT_CAN_REMOVE" val="n"/>
  <p:tag name="KSO_WM_UNIT_PRESET_TEXT" val="单击此处输入你的正文，文字是您思想的提炼，为了最终演示发布的良好效果，请尽量言简意赅的阐述观点"/>
  <p:tag name="KSO_WM_DIAGRAM_MAX_ITEMCNT" val="6"/>
  <p:tag name="KSO_WM_DIAGRAM_MIN_ITEMCNT" val="2"/>
  <p:tag name="KSO_WM_DIAGRAM_VIRTUALLY_FRAME" val="{&quot;height&quot;:338.7,&quot;width&quot;:816.75}"/>
</p:tagLst>
</file>

<file path=ppt/tags/tag157.xml><?xml version="1.0" encoding="utf-8"?>
<p:tagLst xmlns:p="http://schemas.openxmlformats.org/presentationml/2006/main">
  <p:tag name="KSO_WM_BEAUTIFY_FLAG" val=""/>
</p:tagLst>
</file>

<file path=ppt/tags/tag158.xml><?xml version="1.0" encoding="utf-8"?>
<p:tagLst xmlns:p="http://schemas.openxmlformats.org/presentationml/2006/main">
  <p:tag name="KSO_WM_DIAGRAM_VERSION" val="3"/>
  <p:tag name="KSO_WM_DIAGRAM_COLOR_TRICK" val="4"/>
  <p:tag name="KSO_WM_DIAGRAM_COLOR_TEXT_CAN_REMOVE" val="n"/>
  <p:tag name="KSO_WM_UNIT_SUBTYPE" val="a"/>
  <p:tag name="KSO_WM_UNIT_PRESET_TEXT_INDEX" val="0"/>
  <p:tag name="KSO_WM_UNIT_PRESET_TEXT_LEN" val="0"/>
  <p:tag name="KSO_WM_UNIT_NOCLEAR" val="0"/>
  <p:tag name="KSO_WM_UNIT_VALUE" val="45"/>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123_1*l_h_f*1_1_1"/>
  <p:tag name="KSO_WM_TEMPLATE_CATEGORY" val="diagram"/>
  <p:tag name="KSO_WM_TEMPLATE_INDEX" val="20231123"/>
  <p:tag name="KSO_WM_UNIT_LAYERLEVEL" val="1_1_1"/>
  <p:tag name="KSO_WM_TAG_VERSION" val="3.0"/>
  <p:tag name="KSO_WM_BEAUTIFY_FLAG" val="#wm#"/>
  <p:tag name="KSO_WM_UNIT_PRESET_TEXT" val="单击此处添加文本具体内容，简明扼要地阐述您的观点。根据需要可酌情增减文字"/>
  <p:tag name="KSO_WM_DIAGRAM_MAX_ITEMCNT" val="2"/>
  <p:tag name="KSO_WM_DIAGRAM_MIN_ITEMCNT" val="2"/>
  <p:tag name="KSO_WM_DIAGRAM_VIRTUALLY_FRAME" val="{&quot;height&quot;:108.25000000000003,&quot;width&quot;:520.35}"/>
</p:tagLst>
</file>

<file path=ppt/tags/tag159.xml><?xml version="1.0" encoding="utf-8"?>
<p:tagLst xmlns:p="http://schemas.openxmlformats.org/presentationml/2006/main">
  <p:tag name="KSO_WM_DIAGRAM_VERSION" val="3"/>
  <p:tag name="KSO_WM_DIAGRAM_COLOR_TRICK" val="4"/>
  <p:tag name="KSO_WM_DIAGRAM_COLOR_TEXT_CAN_REMOVE" val="n"/>
  <p:tag name="KSO_WM_UNIT_ISCONTENTSTITLE" val="0"/>
  <p:tag name="KSO_WM_UNIT_ISNUMDGMTITLE" val="0"/>
  <p:tag name="KSO_WM_UNIT_PRESET_TEXT_INDEX" val="0"/>
  <p:tag name="KSO_WM_UNIT_PRESET_TEXT_LEN" val="0"/>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1123_1*l_h_a*1_1_1"/>
  <p:tag name="KSO_WM_TEMPLATE_CATEGORY" val="diagram"/>
  <p:tag name="KSO_WM_TEMPLATE_INDEX" val="20231123"/>
  <p:tag name="KSO_WM_UNIT_LAYERLEVEL" val="1_1_1"/>
  <p:tag name="KSO_WM_TAG_VERSION" val="3.0"/>
  <p:tag name="KSO_WM_BEAUTIFY_FLAG" val="#wm#"/>
  <p:tag name="KSO_WM_UNIT_PRESET_TEXT" val="添加标题"/>
  <p:tag name="KSO_WM_UNIT_TEXT_FILL_FORE_SCHEMECOLOR_INDEX" val="5"/>
  <p:tag name="KSO_WM_DIAGRAM_MAX_ITEMCNT" val="2"/>
  <p:tag name="KSO_WM_DIAGRAM_MIN_ITEMCNT" val="2"/>
  <p:tag name="KSO_WM_DIAGRAM_VIRTUALLY_FRAME" val="{&quot;height&quot;:108.25000000000003,&quot;width&quot;:520.35}"/>
</p:tagLst>
</file>

<file path=ppt/tags/tag16.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2_3"/>
  <p:tag name="KSO_WM_UNIT_ID" val="diagram20230937_1*m_h_i*1_2_3"/>
  <p:tag name="KSO_WM_TEMPLATE_CATEGORY" val="diagram"/>
  <p:tag name="KSO_WM_TEMPLATE_INDEX" val="20230937"/>
  <p:tag name="KSO_WM_UNIT_LAYERLEVEL" val="1_1_1"/>
  <p:tag name="KSO_WM_TAG_VERSION" val="3.0"/>
  <p:tag name="KSO_WM_UNIT_FILL_FORE_SCHEMECOLOR_INDEX" val="5"/>
  <p:tag name="KSO_WM_DIAGRAM_MAX_ITEMCNT" val="12"/>
  <p:tag name="KSO_WM_DIAGRAM_MIN_ITEMCNT" val="2"/>
  <p:tag name="KSO_WM_DIAGRAM_VIRTUALLY_FRAME" val="{&quot;height&quot;:364.05000000000007,&quot;width&quot;:803.1}"/>
</p:tagLst>
</file>

<file path=ppt/tags/tag160.xml><?xml version="1.0" encoding="utf-8"?>
<p:tagLst xmlns:p="http://schemas.openxmlformats.org/presentationml/2006/main">
  <p:tag name="KSO_WM_DIAGRAM_VERSION" val="3"/>
  <p:tag name="KSO_WM_DIAGRAM_COLOR_TRICK" val="4"/>
  <p:tag name="KSO_WM_DIAGRAM_COLOR_TEXT_CAN_REMOVE" val="n"/>
  <p:tag name="KSO_WM_UNIT_ISCONTENTSTITLE" val="0"/>
  <p:tag name="KSO_WM_UNIT_ISNUMDGMTITLE" val="0"/>
  <p:tag name="KSO_WM_UNIT_PRESET_TEXT_INDEX" val="0"/>
  <p:tag name="KSO_WM_UNIT_PRESET_TEXT_LEN" val="0"/>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31123_1*l_h_a*1_2_1"/>
  <p:tag name="KSO_WM_TEMPLATE_CATEGORY" val="diagram"/>
  <p:tag name="KSO_WM_TEMPLATE_INDEX" val="20231123"/>
  <p:tag name="KSO_WM_UNIT_LAYERLEVEL" val="1_1_1"/>
  <p:tag name="KSO_WM_TAG_VERSION" val="3.0"/>
  <p:tag name="KSO_WM_BEAUTIFY_FLAG" val="#wm#"/>
  <p:tag name="KSO_WM_UNIT_PRESET_TEXT" val="添加标题"/>
  <p:tag name="KSO_WM_UNIT_TEXT_FILL_FORE_SCHEMECOLOR_INDEX" val="6"/>
  <p:tag name="KSO_WM_DIAGRAM_MAX_ITEMCNT" val="2"/>
  <p:tag name="KSO_WM_DIAGRAM_MIN_ITEMCNT" val="2"/>
  <p:tag name="KSO_WM_DIAGRAM_VIRTUALLY_FRAME" val="{&quot;height&quot;:108.25000000000003,&quot;width&quot;:520.35}"/>
</p:tagLst>
</file>

<file path=ppt/tags/tag161.xml><?xml version="1.0" encoding="utf-8"?>
<p:tagLst xmlns:p="http://schemas.openxmlformats.org/presentationml/2006/main">
  <p:tag name="KSO_WM_DIAGRAM_VERSION" val="3"/>
  <p:tag name="KSO_WM_DIAGRAM_COLOR_TRICK" val="4"/>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1"/>
  <p:tag name="KSO_WM_UNIT_ID" val="diagram20231123_1*l_h_i*1_1_1"/>
  <p:tag name="KSO_WM_TEMPLATE_CATEGORY" val="diagram"/>
  <p:tag name="KSO_WM_TEMPLATE_INDEX" val="20231123"/>
  <p:tag name="KSO_WM_UNIT_LAYERLEVEL" val="1_1_1"/>
  <p:tag name="KSO_WM_TAG_VERSION" val="3.0"/>
  <p:tag name="KSO_WM_BEAUTIFY_FLAG" val="#wm#"/>
  <p:tag name="KSO_WM_UNIT_PRESET_TEXT" val="01"/>
  <p:tag name="KSO_WM_UNIT_TEXT_FILL_FORE_SCHEMECOLOR_INDEX" val="5"/>
  <p:tag name="KSO_WM_DIAGRAM_MAX_ITEMCNT" val="2"/>
  <p:tag name="KSO_WM_DIAGRAM_MIN_ITEMCNT" val="2"/>
  <p:tag name="KSO_WM_DIAGRAM_VIRTUALLY_FRAME" val="{&quot;height&quot;:108.25000000000003,&quot;width&quot;:520.35}"/>
</p:tagLst>
</file>

<file path=ppt/tags/tag162.xml><?xml version="1.0" encoding="utf-8"?>
<p:tagLst xmlns:p="http://schemas.openxmlformats.org/presentationml/2006/main">
  <p:tag name="KSO_WM_DIAGRAM_VERSION" val="3"/>
  <p:tag name="KSO_WM_DIAGRAM_COLOR_TRICK" val="4"/>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1"/>
  <p:tag name="KSO_WM_UNIT_ID" val="diagram20231123_1*l_h_i*1_2_1"/>
  <p:tag name="KSO_WM_TEMPLATE_CATEGORY" val="diagram"/>
  <p:tag name="KSO_WM_TEMPLATE_INDEX" val="20231123"/>
  <p:tag name="KSO_WM_UNIT_LAYERLEVEL" val="1_1_1"/>
  <p:tag name="KSO_WM_TAG_VERSION" val="3.0"/>
  <p:tag name="KSO_WM_BEAUTIFY_FLAG" val="#wm#"/>
  <p:tag name="KSO_WM_UNIT_PRESET_TEXT" val="02"/>
  <p:tag name="KSO_WM_UNIT_TEXT_FILL_FORE_SCHEMECOLOR_INDEX" val="6"/>
  <p:tag name="KSO_WM_DIAGRAM_MAX_ITEMCNT" val="2"/>
  <p:tag name="KSO_WM_DIAGRAM_MIN_ITEMCNT" val="2"/>
  <p:tag name="KSO_WM_DIAGRAM_VIRTUALLY_FRAME" val="{&quot;height&quot;:108.25000000000003,&quot;width&quot;:520.35}"/>
</p:tagLst>
</file>

<file path=ppt/tags/tag163.xml><?xml version="1.0" encoding="utf-8"?>
<p:tagLst xmlns:p="http://schemas.openxmlformats.org/presentationml/2006/main">
  <p:tag name="KSO_WM_DIAGRAM_VERSION" val="3"/>
  <p:tag name="KSO_WM_DIAGRAM_COLOR_TRICK" val="4"/>
  <p:tag name="KSO_WM_DIAGRAM_COLOR_TEXT_CAN_REMOVE" val="n"/>
  <p:tag name="KSO_WM_UNIT_SUBTYPE" val="a"/>
  <p:tag name="KSO_WM_UNIT_PRESET_TEXT_INDEX" val="0"/>
  <p:tag name="KSO_WM_UNIT_PRESET_TEXT_LEN" val="0"/>
  <p:tag name="KSO_WM_UNIT_NOCLEAR" val="0"/>
  <p:tag name="KSO_WM_UNIT_VALUE" val="45"/>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123_1*l_h_f*1_2_1"/>
  <p:tag name="KSO_WM_TEMPLATE_CATEGORY" val="diagram"/>
  <p:tag name="KSO_WM_TEMPLATE_INDEX" val="20231123"/>
  <p:tag name="KSO_WM_UNIT_LAYERLEVEL" val="1_1_1"/>
  <p:tag name="KSO_WM_TAG_VERSION" val="3.0"/>
  <p:tag name="KSO_WM_BEAUTIFY_FLAG" val="#wm#"/>
  <p:tag name="KSO_WM_UNIT_PRESET_TEXT" val="单击此处添加文本具体内容，简明扼要地阐述您的观点。根据需要可酌情增减文字&#10;"/>
  <p:tag name="KSO_WM_DIAGRAM_MAX_ITEMCNT" val="2"/>
  <p:tag name="KSO_WM_DIAGRAM_MIN_ITEMCNT" val="2"/>
  <p:tag name="KSO_WM_DIAGRAM_VIRTUALLY_FRAME" val="{&quot;height&quot;:108.25000000000003,&quot;width&quot;:520.35}"/>
</p:tagLst>
</file>

<file path=ppt/tags/tag164.xml><?xml version="1.0" encoding="utf-8"?>
<p:tagLst xmlns:p="http://schemas.openxmlformats.org/presentationml/2006/main">
  <p:tag name="KSO_WM_BEAUTIFY_FLAG" val=""/>
</p:tagLst>
</file>

<file path=ppt/tags/tag165.xml><?xml version="1.0" encoding="utf-8"?>
<p:tagLst xmlns:p="http://schemas.openxmlformats.org/presentationml/2006/main">
  <p:tag name="KSO_WM_BEAUTIFY_FLAG" val=""/>
</p:tagLst>
</file>

<file path=ppt/tags/tag166.xml><?xml version="1.0" encoding="utf-8"?>
<p:tagLst xmlns:p="http://schemas.openxmlformats.org/presentationml/2006/main">
  <p:tag name="KSO_WM_BEAUTIFY_FLAG" val=""/>
</p:tagLst>
</file>

<file path=ppt/tags/tag16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252_1*l_h_i*1_2_1"/>
  <p:tag name="KSO_WM_TEMPLATE_CATEGORY" val="diagram"/>
  <p:tag name="KSO_WM_TEMPLATE_INDEX" val="20231252"/>
  <p:tag name="KSO_WM_UNIT_LAYERLEVEL" val="1_1_1"/>
  <p:tag name="KSO_WM_TAG_VERSION" val="3.0"/>
  <p:tag name="KSO_WM_DIAGRAM_VERSION" val="3"/>
  <p:tag name="KSO_WM_DIAGRAM_COLOR_TRICK" val="2"/>
  <p:tag name="KSO_WM_DIAGRAM_COLOR_TEXT_CAN_REMOVE" val="n"/>
  <p:tag name="KSO_WM_UNIT_PRESET_TEXT" val="       "/>
  <p:tag name="KSO_WM_UNIT_FILL_FORE_SCHEMECOLOR_INDEX" val="8"/>
  <p:tag name="KSO_WM_DIAGRAM_MAX_ITEMCNT" val="4"/>
  <p:tag name="KSO_WM_DIAGRAM_MIN_ITEMCNT" val="2"/>
  <p:tag name="KSO_WM_DIAGRAM_VIRTUALLY_FRAME" val="{&quot;height&quot;:360.69999999999993,&quot;width&quot;:384.65}"/>
</p:tagLst>
</file>

<file path=ppt/tags/tag168.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diagram20231252_1*l_h_a*1_2_1"/>
  <p:tag name="KSO_WM_TEMPLATE_CATEGORY" val="diagram"/>
  <p:tag name="KSO_WM_TEMPLATE_INDEX" val="20231252"/>
  <p:tag name="KSO_WM_UNIT_LAYERLEVEL" val="1_1_1"/>
  <p:tag name="KSO_WM_TAG_VERSION" val="3.0"/>
  <p:tag name="KSO_WM_BEAUTIFY_FLAG" val="#wm#"/>
  <p:tag name="KSO_WM_DIAGRAM_GROUP_CODE" val="l1-1"/>
  <p:tag name="KSO_WM_DIAGRAM_VERSION" val="3"/>
  <p:tag name="KSO_WM_DIAGRAM_COLOR_TRICK" val="2"/>
  <p:tag name="KSO_WM_DIAGRAM_COLOR_TEXT_CAN_REMOVE" val="n"/>
  <p:tag name="KSO_WM_UNIT_PRESET_TEXT" val="单击添加标题"/>
  <p:tag name="KSO_WM_DIAGRAM_MAX_ITEMCNT" val="4"/>
  <p:tag name="KSO_WM_DIAGRAM_MIN_ITEMCNT" val="2"/>
  <p:tag name="KSO_WM_DIAGRAM_VIRTUALLY_FRAME" val="{&quot;height&quot;:360.69999999999993,&quot;width&quot;:384.65}"/>
</p:tagLst>
</file>

<file path=ppt/tags/tag169.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1252_1*l_h_f*1_2_1"/>
  <p:tag name="KSO_WM_TEMPLATE_CATEGORY" val="diagram"/>
  <p:tag name="KSO_WM_TEMPLATE_INDEX" val="20231252"/>
  <p:tag name="KSO_WM_UNIT_LAYERLEVEL" val="1_1_1"/>
  <p:tag name="KSO_WM_TAG_VERSION" val="3.0"/>
  <p:tag name="KSO_WM_BEAUTIFY_FLAG" val="#wm#"/>
  <p:tag name="KSO_WM_UNIT_TEXT_FILL_FORE_SCHEMECOLOR_INDEX_BRIGHTNESS" val="0.35"/>
  <p:tag name="KSO_WM_UNIT_TEXT_FILL_TYPE" val="1"/>
  <p:tag name="KSO_WM_DIAGRAM_GROUP_CODE" val="l1-1"/>
  <p:tag name="KSO_WM_DIAGRAM_VERSION" val="3"/>
  <p:tag name="KSO_WM_DIAGRAM_COLOR_TRICK" val="2"/>
  <p:tag name="KSO_WM_DIAGRAM_COLOR_TEXT_CAN_REMOVE" val="n"/>
  <p:tag name="KSO_WM_UNIT_PRESET_TEXT" val="单击此处添加文本具体内容，简明扼要地阐述您的观点。根据需要可酌情增减文字以便观者准确地理解您传达的思想"/>
  <p:tag name="KSO_WM_DIAGRAM_MAX_ITEMCNT" val="4"/>
  <p:tag name="KSO_WM_DIAGRAM_MIN_ITEMCNT" val="2"/>
  <p:tag name="KSO_WM_DIAGRAM_VIRTUALLY_FRAME" val="{&quot;height&quot;:360.69999999999993,&quot;width&quot;:384.65}"/>
</p:tagLst>
</file>

<file path=ppt/tags/tag17.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2_4"/>
  <p:tag name="KSO_WM_UNIT_ID" val="diagram20230937_1*m_h_i*1_2_4"/>
  <p:tag name="KSO_WM_TEMPLATE_CATEGORY" val="diagram"/>
  <p:tag name="KSO_WM_TEMPLATE_INDEX" val="20230937"/>
  <p:tag name="KSO_WM_UNIT_LAYERLEVEL" val="1_1_1"/>
  <p:tag name="KSO_WM_TAG_VERSION" val="3.0"/>
  <p:tag name="KSO_WM_DIAGRAM_MAX_ITEMCNT" val="12"/>
  <p:tag name="KSO_WM_DIAGRAM_MIN_ITEMCNT" val="2"/>
  <p:tag name="KSO_WM_DIAGRAM_VIRTUALLY_FRAME" val="{&quot;height&quot;:364.05000000000007,&quot;width&quot;:803.1}"/>
</p:tagLst>
</file>

<file path=ppt/tags/tag17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252_1*l_h_i*1_2_2"/>
  <p:tag name="KSO_WM_TEMPLATE_CATEGORY" val="diagram"/>
  <p:tag name="KSO_WM_TEMPLATE_INDEX" val="20231252"/>
  <p:tag name="KSO_WM_UNIT_LAYERLEVEL" val="1_1_1"/>
  <p:tag name="KSO_WM_TAG_VERSION" val="3.0"/>
  <p:tag name="KSO_WM_DIAGRAM_VERSION" val="3"/>
  <p:tag name="KSO_WM_DIAGRAM_COLOR_TRICK" val="2"/>
  <p:tag name="KSO_WM_DIAGRAM_COLOR_TEXT_CAN_REMOVE" val="n"/>
  <p:tag name="KSO_WM_DIAGRAM_MAX_ITEMCNT" val="4"/>
  <p:tag name="KSO_WM_DIAGRAM_MIN_ITEMCNT" val="2"/>
  <p:tag name="KSO_WM_DIAGRAM_VIRTUALLY_FRAME" val="{&quot;height&quot;:360.69999999999993,&quot;width&quot;:384.65}"/>
</p:tagLst>
</file>

<file path=ppt/tags/tag171.xml><?xml version="1.0" encoding="utf-8"?>
<p:tagLst xmlns:p="http://schemas.openxmlformats.org/presentationml/2006/main">
  <p:tag name="KSO_WM_BEAUTIFY_FLAG" val="#wm#"/>
  <p:tag name="KSO_WM_UNIT_VALUE" val="63*63"/>
  <p:tag name="KSO_WM_UNIT_HIGHLIGHT" val="0"/>
  <p:tag name="KSO_WM_UNIT_COMPATIBLE" val="0"/>
  <p:tag name="KSO_WM_UNIT_DIAGRAM_ISNUMVISUAL" val="0"/>
  <p:tag name="KSO_WM_UNIT_DIAGRAM_ISREFERUNIT" val="0"/>
  <p:tag name="KSO_WM_DIAGRAM_GROUP_CODE" val="l1-1"/>
  <p:tag name="KSO_WM_UNIT_TYPE" val="l_h_x"/>
  <p:tag name="KSO_WM_UNIT_INDEX" val="1_2_1"/>
  <p:tag name="KSO_WM_UNIT_ID" val="diagram20231252_1*l_h_x*1_2_1"/>
  <p:tag name="KSO_WM_TEMPLATE_CATEGORY" val="diagram"/>
  <p:tag name="KSO_WM_TEMPLATE_INDEX" val="20231252"/>
  <p:tag name="KSO_WM_UNIT_LAYERLEVEL" val="1_1_1"/>
  <p:tag name="KSO_WM_TAG_VERSION" val="3.0"/>
  <p:tag name="KSO_WM_DIAGRAM_VERSION" val="3"/>
  <p:tag name="KSO_WM_DIAGRAM_COLOR_TRICK" val="2"/>
  <p:tag name="KSO_WM_DIAGRAM_COLOR_TEXT_CAN_REMOVE" val="n"/>
  <p:tag name="KSO_WM_DIAGRAM_MAX_ITEMCNT" val="4"/>
  <p:tag name="KSO_WM_DIAGRAM_MIN_ITEMCNT" val="2"/>
  <p:tag name="KSO_WM_DIAGRAM_VIRTUALLY_FRAME" val="{&quot;height&quot;:360.69999999999993,&quot;width&quot;:384.65}"/>
</p:tagLst>
</file>

<file path=ppt/tags/tag172.xml><?xml version="1.0" encoding="utf-8"?>
<p:tagLst xmlns:p="http://schemas.openxmlformats.org/presentationml/2006/main">
  <p:tag name="KSO_WM_BEAUTIFY_FLAG" val=""/>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110_5*m_h_i*1_3_1"/>
  <p:tag name="KSO_WM_TEMPLATE_CATEGORY" val="diagram"/>
  <p:tag name="KSO_WM_TEMPLATE_INDEX" val="20231110"/>
  <p:tag name="KSO_WM_UNIT_LAYERLEVEL" val="1_1_1"/>
  <p:tag name="KSO_WM_TAG_VERSION" val="3.0"/>
  <p:tag name="KSO_WM_BEAUTIFY_FLAG" val="#wm#"/>
  <p:tag name="KSO_WM_DIAGRAM_GROUP_CODE" val="m1-1"/>
  <p:tag name="KSO_WM_UNIT_SUBTYPE" val="d"/>
  <p:tag name="KSO_WM_UNIT_TYPE" val="m_h_i"/>
  <p:tag name="KSO_WM_UNIT_INDEX" val="1_3_1"/>
  <p:tag name="KSO_WM_DIAGRAM_VERSION" val="3"/>
  <p:tag name="KSO_WM_DIAGRAM_COLOR_TRICK" val="4"/>
  <p:tag name="KSO_WM_DIAGRAM_COLOR_TEXT_CAN_REMOVE" val="n"/>
  <p:tag name="KSO_WM_UNIT_PRESET_TEXT" val="03"/>
  <p:tag name="KSO_WM_UNIT_FILL_FORE_SCHEMECOLOR_INDEX" val="7"/>
  <p:tag name="KSO_WM_DIAGRAM_MAX_ITEMCNT" val="6"/>
  <p:tag name="KSO_WM_DIAGRAM_MIN_ITEMCNT" val="2"/>
  <p:tag name="KSO_WM_DIAGRAM_VIRTUALLY_FRAME" val="{&quot;height&quot;:310.15,&quot;width&quot;:685.05}"/>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110_5*m_h_i*1_5_1"/>
  <p:tag name="KSO_WM_TEMPLATE_CATEGORY" val="diagram"/>
  <p:tag name="KSO_WM_TEMPLATE_INDEX" val="20231110"/>
  <p:tag name="KSO_WM_UNIT_LAYERLEVEL" val="1_1_1"/>
  <p:tag name="KSO_WM_TAG_VERSION" val="3.0"/>
  <p:tag name="KSO_WM_BEAUTIFY_FLAG" val="#wm#"/>
  <p:tag name="KSO_WM_DIAGRAM_GROUP_CODE" val="m1-1"/>
  <p:tag name="KSO_WM_UNIT_SUBTYPE" val="d"/>
  <p:tag name="KSO_WM_UNIT_TYPE" val="m_h_i"/>
  <p:tag name="KSO_WM_UNIT_INDEX" val="1_5_1"/>
  <p:tag name="KSO_WM_DIAGRAM_VERSION" val="3"/>
  <p:tag name="KSO_WM_DIAGRAM_COLOR_TRICK" val="4"/>
  <p:tag name="KSO_WM_DIAGRAM_COLOR_TEXT_CAN_REMOVE" val="n"/>
  <p:tag name="KSO_WM_UNIT_PRESET_TEXT" val="05"/>
  <p:tag name="KSO_WM_UNIT_FILL_FORE_SCHEMECOLOR_INDEX" val="9"/>
  <p:tag name="KSO_WM_DIAGRAM_MAX_ITEMCNT" val="6"/>
  <p:tag name="KSO_WM_DIAGRAM_MIN_ITEMCNT" val="2"/>
  <p:tag name="KSO_WM_DIAGRAM_VIRTUALLY_FRAME" val="{&quot;height&quot;:310.15,&quot;width&quot;:685.05}"/>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110_5*m_h_i*1_1_1"/>
  <p:tag name="KSO_WM_TEMPLATE_CATEGORY" val="diagram"/>
  <p:tag name="KSO_WM_TEMPLATE_INDEX" val="20231110"/>
  <p:tag name="KSO_WM_UNIT_LAYERLEVEL" val="1_1_1"/>
  <p:tag name="KSO_WM_TAG_VERSION" val="3.0"/>
  <p:tag name="KSO_WM_BEAUTIFY_FLAG" val="#wm#"/>
  <p:tag name="KSO_WM_DIAGRAM_GROUP_CODE" val="m1-1"/>
  <p:tag name="KSO_WM_UNIT_SUBTYPE" val="d"/>
  <p:tag name="KSO_WM_UNIT_TYPE" val="m_h_i"/>
  <p:tag name="KSO_WM_UNIT_INDEX" val="1_1_1"/>
  <p:tag name="KSO_WM_DIAGRAM_VERSION" val="3"/>
  <p:tag name="KSO_WM_DIAGRAM_COLOR_TRICK" val="4"/>
  <p:tag name="KSO_WM_DIAGRAM_COLOR_TEXT_CAN_REMOVE" val="n"/>
  <p:tag name="KSO_WM_UNIT_PRESET_TEXT" val="01"/>
  <p:tag name="KSO_WM_UNIT_FILL_FORE_SCHEMECOLOR_INDEX" val="5"/>
  <p:tag name="KSO_WM_DIAGRAM_MAX_ITEMCNT" val="6"/>
  <p:tag name="KSO_WM_DIAGRAM_MIN_ITEMCNT" val="2"/>
  <p:tag name="KSO_WM_DIAGRAM_VIRTUALLY_FRAME" val="{&quot;height&quot;:310.15,&quot;width&quot;:685.05}"/>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110_5*m_h_i*1_2_1"/>
  <p:tag name="KSO_WM_TEMPLATE_CATEGORY" val="diagram"/>
  <p:tag name="KSO_WM_TEMPLATE_INDEX" val="20231110"/>
  <p:tag name="KSO_WM_UNIT_LAYERLEVEL" val="1_1_1"/>
  <p:tag name="KSO_WM_TAG_VERSION" val="3.0"/>
  <p:tag name="KSO_WM_BEAUTIFY_FLAG" val="#wm#"/>
  <p:tag name="KSO_WM_DIAGRAM_GROUP_CODE" val="m1-1"/>
  <p:tag name="KSO_WM_UNIT_TYPE" val="m_h_i"/>
  <p:tag name="KSO_WM_UNIT_INDEX" val="1_2_1"/>
  <p:tag name="KSO_WM_DIAGRAM_VERSION" val="3"/>
  <p:tag name="KSO_WM_DIAGRAM_COLOR_TRICK" val="4"/>
  <p:tag name="KSO_WM_DIAGRAM_COLOR_TEXT_CAN_REMOVE" val="n"/>
  <p:tag name="KSO_WM_UNIT_FILL_FORE_SCHEMECOLOR_INDEX" val="6"/>
  <p:tag name="KSO_WM_DIAGRAM_MAX_ITEMCNT" val="6"/>
  <p:tag name="KSO_WM_DIAGRAM_MIN_ITEMCNT" val="2"/>
  <p:tag name="KSO_WM_DIAGRAM_VIRTUALLY_FRAME" val="{&quot;height&quot;:310.15,&quot;width&quot;:685.05}"/>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110_5*m_h_i*1_2_2"/>
  <p:tag name="KSO_WM_TEMPLATE_CATEGORY" val="diagram"/>
  <p:tag name="KSO_WM_TEMPLATE_INDEX" val="20231110"/>
  <p:tag name="KSO_WM_UNIT_LAYERLEVEL" val="1_1_1"/>
  <p:tag name="KSO_WM_TAG_VERSION" val="3.0"/>
  <p:tag name="KSO_WM_BEAUTIFY_FLAG" val="#wm#"/>
  <p:tag name="KSO_WM_DIAGRAM_GROUP_CODE" val="m1-1"/>
  <p:tag name="KSO_WM_UNIT_TYPE" val="m_h_i"/>
  <p:tag name="KSO_WM_UNIT_INDEX" val="1_2_2"/>
  <p:tag name="KSO_WM_DIAGRAM_VERSION" val="3"/>
  <p:tag name="KSO_WM_DIAGRAM_COLOR_TRICK" val="4"/>
  <p:tag name="KSO_WM_DIAGRAM_COLOR_TEXT_CAN_REMOVE" val="n"/>
  <p:tag name="KSO_WM_UNIT_FILL_FORE_SCHEMECOLOR_INDEX" val="6"/>
  <p:tag name="KSO_WM_DIAGRAM_MAX_ITEMCNT" val="6"/>
  <p:tag name="KSO_WM_DIAGRAM_MIN_ITEMCNT" val="2"/>
  <p:tag name="KSO_WM_DIAGRAM_VIRTUALLY_FRAME" val="{&quot;height&quot;:310.15,&quot;width&quot;:685.05}"/>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110_5*m_h_i*1_4_2"/>
  <p:tag name="KSO_WM_TEMPLATE_CATEGORY" val="diagram"/>
  <p:tag name="KSO_WM_TEMPLATE_INDEX" val="20231110"/>
  <p:tag name="KSO_WM_UNIT_LAYERLEVEL" val="1_1_1"/>
  <p:tag name="KSO_WM_TAG_VERSION" val="3.0"/>
  <p:tag name="KSO_WM_BEAUTIFY_FLAG" val="#wm#"/>
  <p:tag name="KSO_WM_DIAGRAM_GROUP_CODE" val="m1-1"/>
  <p:tag name="KSO_WM_UNIT_TYPE" val="m_h_i"/>
  <p:tag name="KSO_WM_UNIT_INDEX" val="1_4_2"/>
  <p:tag name="KSO_WM_DIAGRAM_VERSION" val="3"/>
  <p:tag name="KSO_WM_DIAGRAM_COLOR_TRICK" val="4"/>
  <p:tag name="KSO_WM_DIAGRAM_COLOR_TEXT_CAN_REMOVE" val="n"/>
  <p:tag name="KSO_WM_UNIT_FILL_FORE_SCHEMECOLOR_INDEX" val="8"/>
  <p:tag name="KSO_WM_DIAGRAM_MAX_ITEMCNT" val="6"/>
  <p:tag name="KSO_WM_DIAGRAM_MIN_ITEMCNT" val="2"/>
  <p:tag name="KSO_WM_DIAGRAM_VIRTUALLY_FRAME" val="{&quot;height&quot;:310.15,&quot;width&quot;:685.05}"/>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110_5*m_h_i*1_4_1"/>
  <p:tag name="KSO_WM_TEMPLATE_CATEGORY" val="diagram"/>
  <p:tag name="KSO_WM_TEMPLATE_INDEX" val="20231110"/>
  <p:tag name="KSO_WM_UNIT_LAYERLEVEL" val="1_1_1"/>
  <p:tag name="KSO_WM_TAG_VERSION" val="3.0"/>
  <p:tag name="KSO_WM_BEAUTIFY_FLAG" val="#wm#"/>
  <p:tag name="KSO_WM_DIAGRAM_GROUP_CODE" val="m1-1"/>
  <p:tag name="KSO_WM_UNIT_TYPE" val="m_h_i"/>
  <p:tag name="KSO_WM_UNIT_INDEX" val="1_4_1"/>
  <p:tag name="KSO_WM_DIAGRAM_VERSION" val="3"/>
  <p:tag name="KSO_WM_DIAGRAM_COLOR_TRICK" val="4"/>
  <p:tag name="KSO_WM_DIAGRAM_COLOR_TEXT_CAN_REMOVE" val="n"/>
  <p:tag name="KSO_WM_UNIT_FILL_FORE_SCHEMECOLOR_INDEX" val="8"/>
  <p:tag name="KSO_WM_DIAGRAM_MAX_ITEMCNT" val="6"/>
  <p:tag name="KSO_WM_DIAGRAM_MIN_ITEMCNT" val="2"/>
  <p:tag name="KSO_WM_DIAGRAM_VIRTUALLY_FRAME" val="{&quot;height&quot;:310.15,&quot;width&quot;:685.05}"/>
</p:tagLst>
</file>

<file path=ppt/tags/tag18.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m_h_a"/>
  <p:tag name="KSO_WM_UNIT_INDEX" val="1_2_1"/>
  <p:tag name="KSO_WM_UNIT_ID" val="diagram20230937_1*m_h_a*1_2_1"/>
  <p:tag name="KSO_WM_TEMPLATE_CATEGORY" val="diagram"/>
  <p:tag name="KSO_WM_TEMPLATE_INDEX" val="20230937"/>
  <p:tag name="KSO_WM_UNIT_LAYERLEVEL" val="1_1_1"/>
  <p:tag name="KSO_WM_TAG_VERSION" val="3.0"/>
  <p:tag name="KSO_WM_BEAUTIFY_FLAG" val="#wm#"/>
  <p:tag name="KSO_WM_DIAGRAM_VERSION" val="3"/>
  <p:tag name="KSO_WM_DIAGRAM_COLOR_TRICK" val="1"/>
  <p:tag name="KSO_WM_DIAGRAM_COLOR_TEXT_CAN_REMOVE" val="n"/>
  <p:tag name="KSO_WM_DIAGRAM_GROUP_CODE" val="m1-1"/>
  <p:tag name="KSO_WM_UNIT_PRESET_TEXT" val="添加项标题"/>
  <p:tag name="KSO_WM_DIAGRAM_MAX_ITEMCNT" val="12"/>
  <p:tag name="KSO_WM_DIAGRAM_MIN_ITEMCNT" val="2"/>
  <p:tag name="KSO_WM_DIAGRAM_VIRTUALLY_FRAME" val="{&quot;height&quot;:364.05000000000007,&quot;width&quot;:803.1}"/>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110_5*m_h_i*1_6_1"/>
  <p:tag name="KSO_WM_TEMPLATE_CATEGORY" val="diagram"/>
  <p:tag name="KSO_WM_TEMPLATE_INDEX" val="20231110"/>
  <p:tag name="KSO_WM_UNIT_LAYERLEVEL" val="1_1_1"/>
  <p:tag name="KSO_WM_TAG_VERSION" val="3.0"/>
  <p:tag name="KSO_WM_BEAUTIFY_FLAG" val="#wm#"/>
  <p:tag name="KSO_WM_DIAGRAM_GROUP_CODE" val="m1-1"/>
  <p:tag name="KSO_WM_UNIT_TYPE" val="m_h_i"/>
  <p:tag name="KSO_WM_UNIT_INDEX" val="1_6_1"/>
  <p:tag name="KSO_WM_DIAGRAM_VERSION" val="3"/>
  <p:tag name="KSO_WM_DIAGRAM_COLOR_TRICK" val="4"/>
  <p:tag name="KSO_WM_DIAGRAM_COLOR_TEXT_CAN_REMOVE" val="n"/>
  <p:tag name="KSO_WM_UNIT_FILL_FORE_SCHEMECOLOR_INDEX" val="10"/>
  <p:tag name="KSO_WM_DIAGRAM_MAX_ITEMCNT" val="6"/>
  <p:tag name="KSO_WM_DIAGRAM_MIN_ITEMCNT" val="2"/>
  <p:tag name="KSO_WM_DIAGRAM_VIRTUALLY_FRAME" val="{&quot;height&quot;:310.15,&quot;width&quot;:685.05}"/>
</p:tagLst>
</file>

<file path=ppt/tags/tag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110_5*m_h_i*1_4_3"/>
  <p:tag name="KSO_WM_TEMPLATE_CATEGORY" val="diagram"/>
  <p:tag name="KSO_WM_TEMPLATE_INDEX" val="20231110"/>
  <p:tag name="KSO_WM_UNIT_LAYERLEVEL" val="1_1_1"/>
  <p:tag name="KSO_WM_TAG_VERSION" val="3.0"/>
  <p:tag name="KSO_WM_BEAUTIFY_FLAG" val="#wm#"/>
  <p:tag name="KSO_WM_DIAGRAM_GROUP_CODE" val="m1-1"/>
  <p:tag name="KSO_WM_UNIT_SUBTYPE" val="d"/>
  <p:tag name="KSO_WM_UNIT_TYPE" val="m_h_i"/>
  <p:tag name="KSO_WM_UNIT_INDEX" val="1_4_3"/>
  <p:tag name="KSO_WM_DIAGRAM_VERSION" val="3"/>
  <p:tag name="KSO_WM_DIAGRAM_COLOR_TRICK" val="4"/>
  <p:tag name="KSO_WM_DIAGRAM_COLOR_TEXT_CAN_REMOVE" val="n"/>
  <p:tag name="KSO_WM_UNIT_PRESET_TEXT" val="04"/>
  <p:tag name="KSO_WM_UNIT_FILL_FORE_SCHEMECOLOR_INDEX" val="8"/>
  <p:tag name="KSO_WM_DIAGRAM_MAX_ITEMCNT" val="6"/>
  <p:tag name="KSO_WM_DIAGRAM_MIN_ITEMCNT" val="2"/>
  <p:tag name="KSO_WM_DIAGRAM_VIRTUALLY_FRAME" val="{&quot;height&quot;:310.15,&quot;width&quot;:685.05}"/>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110_5*m_h_i*1_6_2"/>
  <p:tag name="KSO_WM_TEMPLATE_CATEGORY" val="diagram"/>
  <p:tag name="KSO_WM_TEMPLATE_INDEX" val="20231110"/>
  <p:tag name="KSO_WM_UNIT_LAYERLEVEL" val="1_1_1"/>
  <p:tag name="KSO_WM_TAG_VERSION" val="3.0"/>
  <p:tag name="KSO_WM_BEAUTIFY_FLAG" val="#wm#"/>
  <p:tag name="KSO_WM_DIAGRAM_GROUP_CODE" val="m1-1"/>
  <p:tag name="KSO_WM_UNIT_SUBTYPE" val="d"/>
  <p:tag name="KSO_WM_UNIT_TYPE" val="m_h_i"/>
  <p:tag name="KSO_WM_UNIT_INDEX" val="1_6_2"/>
  <p:tag name="KSO_WM_DIAGRAM_VERSION" val="3"/>
  <p:tag name="KSO_WM_DIAGRAM_COLOR_TRICK" val="4"/>
  <p:tag name="KSO_WM_DIAGRAM_COLOR_TEXT_CAN_REMOVE" val="n"/>
  <p:tag name="KSO_WM_UNIT_PRESET_TEXT" val="06"/>
  <p:tag name="KSO_WM_UNIT_FILL_FORE_SCHEMECOLOR_INDEX" val="10"/>
  <p:tag name="KSO_WM_DIAGRAM_MAX_ITEMCNT" val="6"/>
  <p:tag name="KSO_WM_DIAGRAM_MIN_ITEMCNT" val="2"/>
  <p:tag name="KSO_WM_DIAGRAM_VIRTUALLY_FRAME" val="{&quot;height&quot;:310.15,&quot;width&quot;:685.05}"/>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110_5*m_h_i*1_2_3"/>
  <p:tag name="KSO_WM_TEMPLATE_CATEGORY" val="diagram"/>
  <p:tag name="KSO_WM_TEMPLATE_INDEX" val="20231110"/>
  <p:tag name="KSO_WM_UNIT_LAYERLEVEL" val="1_1_1"/>
  <p:tag name="KSO_WM_TAG_VERSION" val="3.0"/>
  <p:tag name="KSO_WM_BEAUTIFY_FLAG" val="#wm#"/>
  <p:tag name="KSO_WM_DIAGRAM_GROUP_CODE" val="m1-1"/>
  <p:tag name="KSO_WM_UNIT_SUBTYPE" val="d"/>
  <p:tag name="KSO_WM_UNIT_TYPE" val="m_h_i"/>
  <p:tag name="KSO_WM_UNIT_INDEX" val="1_2_3"/>
  <p:tag name="KSO_WM_DIAGRAM_VERSION" val="3"/>
  <p:tag name="KSO_WM_DIAGRAM_COLOR_TRICK" val="4"/>
  <p:tag name="KSO_WM_DIAGRAM_COLOR_TEXT_CAN_REMOVE" val="n"/>
  <p:tag name="KSO_WM_UNIT_PRESET_TEXT" val="02"/>
  <p:tag name="KSO_WM_UNIT_FILL_FORE_SCHEMECOLOR_INDEX" val="6"/>
  <p:tag name="KSO_WM_DIAGRAM_MAX_ITEMCNT" val="6"/>
  <p:tag name="KSO_WM_DIAGRAM_MIN_ITEMCNT" val="2"/>
  <p:tag name="KSO_WM_DIAGRAM_VIRTUALLY_FRAME" val="{&quot;height&quot;:310.15,&quot;width&quot;:685.05}"/>
</p:tagLst>
</file>

<file path=ppt/tags/tag184.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m_h_a"/>
  <p:tag name="KSO_WM_UNIT_INDEX" val="1_1_1"/>
  <p:tag name="KSO_WM_UNIT_ID" val="diagram20231110_5*m_h_a*1_1_1"/>
  <p:tag name="KSO_WM_TEMPLATE_CATEGORY" val="diagram"/>
  <p:tag name="KSO_WM_TEMPLATE_INDEX" val="20231110"/>
  <p:tag name="KSO_WM_UNIT_LAYERLEVEL" val="1_1_1"/>
  <p:tag name="KSO_WM_TAG_VERSION" val="3.0"/>
  <p:tag name="KSO_WM_BEAUTIFY_FLAG" val="#wm#"/>
  <p:tag name="KSO_WM_DIAGRAM_GROUP_CODE" val="m1-1"/>
  <p:tag name="KSO_WM_DIAGRAM_VERSION" val="3"/>
  <p:tag name="KSO_WM_DIAGRAM_COLOR_TRICK" val="4"/>
  <p:tag name="KSO_WM_DIAGRAM_COLOR_TEXT_CAN_REMOVE" val="n"/>
  <p:tag name="KSO_WM_UNIT_PRESET_TEXT" val="添加标题"/>
  <p:tag name="KSO_WM_UNIT_TEXT_FILL_FORE_SCHEMECOLOR_INDEX" val="5"/>
  <p:tag name="KSO_WM_DIAGRAM_MAX_ITEMCNT" val="6"/>
  <p:tag name="KSO_WM_DIAGRAM_MIN_ITEMCNT" val="2"/>
  <p:tag name="KSO_WM_DIAGRAM_VIRTUALLY_FRAME" val="{&quot;height&quot;:310.15,&quot;width&quot;:685.05}"/>
</p:tagLst>
</file>

<file path=ppt/tags/tag185.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m_h_a"/>
  <p:tag name="KSO_WM_UNIT_INDEX" val="1_3_1"/>
  <p:tag name="KSO_WM_UNIT_ID" val="diagram20231110_5*m_h_a*1_3_1"/>
  <p:tag name="KSO_WM_TEMPLATE_CATEGORY" val="diagram"/>
  <p:tag name="KSO_WM_TEMPLATE_INDEX" val="20231110"/>
  <p:tag name="KSO_WM_UNIT_LAYERLEVEL" val="1_1_1"/>
  <p:tag name="KSO_WM_TAG_VERSION" val="3.0"/>
  <p:tag name="KSO_WM_BEAUTIFY_FLAG" val="#wm#"/>
  <p:tag name="KSO_WM_DIAGRAM_GROUP_CODE" val="m1-1"/>
  <p:tag name="KSO_WM_DIAGRAM_VERSION" val="3"/>
  <p:tag name="KSO_WM_DIAGRAM_COLOR_TRICK" val="4"/>
  <p:tag name="KSO_WM_DIAGRAM_COLOR_TEXT_CAN_REMOVE" val="n"/>
  <p:tag name="KSO_WM_UNIT_PRESET_TEXT" val="添加标题"/>
  <p:tag name="KSO_WM_UNIT_TEXT_FILL_FORE_SCHEMECOLOR_INDEX" val="7"/>
  <p:tag name="KSO_WM_DIAGRAM_MAX_ITEMCNT" val="6"/>
  <p:tag name="KSO_WM_DIAGRAM_MIN_ITEMCNT" val="2"/>
  <p:tag name="KSO_WM_DIAGRAM_VIRTUALLY_FRAME" val="{&quot;height&quot;:310.15,&quot;width&quot;:685.05}"/>
</p:tagLst>
</file>

<file path=ppt/tags/tag186.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m_h_a"/>
  <p:tag name="KSO_WM_UNIT_INDEX" val="1_5_1"/>
  <p:tag name="KSO_WM_UNIT_ID" val="diagram20231110_5*m_h_a*1_5_1"/>
  <p:tag name="KSO_WM_TEMPLATE_CATEGORY" val="diagram"/>
  <p:tag name="KSO_WM_TEMPLATE_INDEX" val="20231110"/>
  <p:tag name="KSO_WM_UNIT_LAYERLEVEL" val="1_1_1"/>
  <p:tag name="KSO_WM_TAG_VERSION" val="3.0"/>
  <p:tag name="KSO_WM_BEAUTIFY_FLAG" val="#wm#"/>
  <p:tag name="KSO_WM_DIAGRAM_GROUP_CODE" val="m1-1"/>
  <p:tag name="KSO_WM_DIAGRAM_VERSION" val="3"/>
  <p:tag name="KSO_WM_DIAGRAM_COLOR_TRICK" val="4"/>
  <p:tag name="KSO_WM_DIAGRAM_COLOR_TEXT_CAN_REMOVE" val="n"/>
  <p:tag name="KSO_WM_UNIT_PRESET_TEXT" val="添加标题"/>
  <p:tag name="KSO_WM_UNIT_TEXT_FILL_FORE_SCHEMECOLOR_INDEX" val="9"/>
  <p:tag name="KSO_WM_DIAGRAM_MAX_ITEMCNT" val="6"/>
  <p:tag name="KSO_WM_DIAGRAM_MIN_ITEMCNT" val="2"/>
  <p:tag name="KSO_WM_DIAGRAM_VIRTUALLY_FRAME" val="{&quot;height&quot;:310.15,&quot;width&quot;:685.05}"/>
</p:tagLst>
</file>

<file path=ppt/tags/tag187.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m_h_a"/>
  <p:tag name="KSO_WM_UNIT_INDEX" val="1_2_1"/>
  <p:tag name="KSO_WM_UNIT_ID" val="diagram20231110_5*m_h_a*1_2_1"/>
  <p:tag name="KSO_WM_TEMPLATE_CATEGORY" val="diagram"/>
  <p:tag name="KSO_WM_TEMPLATE_INDEX" val="20231110"/>
  <p:tag name="KSO_WM_UNIT_LAYERLEVEL" val="1_1_1"/>
  <p:tag name="KSO_WM_TAG_VERSION" val="3.0"/>
  <p:tag name="KSO_WM_BEAUTIFY_FLAG" val="#wm#"/>
  <p:tag name="KSO_WM_DIAGRAM_GROUP_CODE" val="m1-1"/>
  <p:tag name="KSO_WM_DIAGRAM_VERSION" val="3"/>
  <p:tag name="KSO_WM_DIAGRAM_COLOR_TRICK" val="4"/>
  <p:tag name="KSO_WM_DIAGRAM_COLOR_TEXT_CAN_REMOVE" val="n"/>
  <p:tag name="KSO_WM_UNIT_PRESET_TEXT" val="添加标题"/>
  <p:tag name="KSO_WM_UNIT_TEXT_FILL_FORE_SCHEMECOLOR_INDEX" val="6"/>
  <p:tag name="KSO_WM_DIAGRAM_MAX_ITEMCNT" val="6"/>
  <p:tag name="KSO_WM_DIAGRAM_MIN_ITEMCNT" val="2"/>
  <p:tag name="KSO_WM_DIAGRAM_VIRTUALLY_FRAME" val="{&quot;height&quot;:310.15,&quot;width&quot;:685.05}"/>
</p:tagLst>
</file>

<file path=ppt/tags/tag188.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m_h_a"/>
  <p:tag name="KSO_WM_UNIT_INDEX" val="1_4_1"/>
  <p:tag name="KSO_WM_UNIT_ID" val="diagram20231110_5*m_h_a*1_4_1"/>
  <p:tag name="KSO_WM_TEMPLATE_CATEGORY" val="diagram"/>
  <p:tag name="KSO_WM_TEMPLATE_INDEX" val="20231110"/>
  <p:tag name="KSO_WM_UNIT_LAYERLEVEL" val="1_1_1"/>
  <p:tag name="KSO_WM_TAG_VERSION" val="3.0"/>
  <p:tag name="KSO_WM_BEAUTIFY_FLAG" val="#wm#"/>
  <p:tag name="KSO_WM_DIAGRAM_GROUP_CODE" val="m1-1"/>
  <p:tag name="KSO_WM_DIAGRAM_VERSION" val="3"/>
  <p:tag name="KSO_WM_DIAGRAM_COLOR_TRICK" val="4"/>
  <p:tag name="KSO_WM_DIAGRAM_COLOR_TEXT_CAN_REMOVE" val="n"/>
  <p:tag name="KSO_WM_UNIT_PRESET_TEXT" val="添加标题"/>
  <p:tag name="KSO_WM_UNIT_TEXT_FILL_FORE_SCHEMECOLOR_INDEX" val="8"/>
  <p:tag name="KSO_WM_DIAGRAM_MAX_ITEMCNT" val="6"/>
  <p:tag name="KSO_WM_DIAGRAM_MIN_ITEMCNT" val="2"/>
  <p:tag name="KSO_WM_DIAGRAM_VIRTUALLY_FRAME" val="{&quot;height&quot;:310.15,&quot;width&quot;:685.05}"/>
</p:tagLst>
</file>

<file path=ppt/tags/tag189.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m_h_a"/>
  <p:tag name="KSO_WM_UNIT_INDEX" val="1_6_1"/>
  <p:tag name="KSO_WM_UNIT_ID" val="diagram20231110_5*m_h_a*1_6_1"/>
  <p:tag name="KSO_WM_TEMPLATE_CATEGORY" val="diagram"/>
  <p:tag name="KSO_WM_TEMPLATE_INDEX" val="20231110"/>
  <p:tag name="KSO_WM_UNIT_LAYERLEVEL" val="1_1_1"/>
  <p:tag name="KSO_WM_TAG_VERSION" val="3.0"/>
  <p:tag name="KSO_WM_BEAUTIFY_FLAG" val="#wm#"/>
  <p:tag name="KSO_WM_DIAGRAM_GROUP_CODE" val="m1-1"/>
  <p:tag name="KSO_WM_DIAGRAM_VERSION" val="3"/>
  <p:tag name="KSO_WM_DIAGRAM_COLOR_TRICK" val="4"/>
  <p:tag name="KSO_WM_DIAGRAM_COLOR_TEXT_CAN_REMOVE" val="n"/>
  <p:tag name="KSO_WM_UNIT_PRESET_TEXT" val="添加标题"/>
  <p:tag name="KSO_WM_UNIT_TEXT_FILL_FORE_SCHEMECOLOR_INDEX" val="10"/>
  <p:tag name="KSO_WM_DIAGRAM_MAX_ITEMCNT" val="6"/>
  <p:tag name="KSO_WM_DIAGRAM_MIN_ITEMCNT" val="2"/>
  <p:tag name="KSO_WM_DIAGRAM_VIRTUALLY_FRAME" val="{&quot;height&quot;:310.15,&quot;width&quot;:685.05}"/>
</p:tagLst>
</file>

<file path=ppt/tags/tag19.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2_5"/>
  <p:tag name="KSO_WM_UNIT_ID" val="diagram20230937_1*m_h_i*1_2_5"/>
  <p:tag name="KSO_WM_TEMPLATE_CATEGORY" val="diagram"/>
  <p:tag name="KSO_WM_TEMPLATE_INDEX" val="20230937"/>
  <p:tag name="KSO_WM_UNIT_LAYERLEVEL" val="1_1_1"/>
  <p:tag name="KSO_WM_TAG_VERSION" val="3.0"/>
  <p:tag name="KSO_WM_UNIT_FILL_FORE_SCHEMECOLOR_INDEX" val="5"/>
  <p:tag name="KSO_WM_DIAGRAM_MAX_ITEMCNT" val="12"/>
  <p:tag name="KSO_WM_DIAGRAM_MIN_ITEMCNT" val="2"/>
  <p:tag name="KSO_WM_DIAGRAM_VIRTUALLY_FRAME" val="{&quot;height&quot;:364.05000000000007,&quot;width&quot;:803.1}"/>
</p:tagLst>
</file>

<file path=ppt/tags/tag190.xml><?xml version="1.0" encoding="utf-8"?>
<p:tagLst xmlns:p="http://schemas.openxmlformats.org/presentationml/2006/main">
  <p:tag name="KSO_WM_BEAUTIFY_FLAG" val=""/>
</p:tagLst>
</file>

<file path=ppt/tags/tag191.xml><?xml version="1.0" encoding="utf-8"?>
<p:tagLst xmlns:p="http://schemas.openxmlformats.org/presentationml/2006/main">
  <p:tag name="KSO_WM_DIAGRAM_VERSION" val="3"/>
  <p:tag name="KSO_WM_DIAGRAM_COLOR_TRICK" val="4"/>
  <p:tag name="KSO_WM_DIAGRAM_COLOR_TEXT_CAN_REMOVE" val="n"/>
  <p:tag name="KSO_WM_UNIT_SUBTYPE" val="a"/>
  <p:tag name="KSO_WM_UNIT_PRESET_TEXT_INDEX" val="0"/>
  <p:tag name="KSO_WM_UNIT_PRESET_TEXT_LEN" val="0"/>
  <p:tag name="KSO_WM_UNIT_NOCLEAR" val="0"/>
  <p:tag name="KSO_WM_UNIT_VALUE" val="45"/>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123_1*l_h_f*1_1_1"/>
  <p:tag name="KSO_WM_TEMPLATE_CATEGORY" val="diagram"/>
  <p:tag name="KSO_WM_TEMPLATE_INDEX" val="20231123"/>
  <p:tag name="KSO_WM_UNIT_LAYERLEVEL" val="1_1_1"/>
  <p:tag name="KSO_WM_TAG_VERSION" val="3.0"/>
  <p:tag name="KSO_WM_BEAUTIFY_FLAG" val="#wm#"/>
  <p:tag name="KSO_WM_UNIT_PRESET_TEXT" val="单击此处添加文本具体内容，简明扼要地阐述您的观点。根据需要可酌情增减文字"/>
  <p:tag name="KSO_WM_DIAGRAM_MAX_ITEMCNT" val="2"/>
  <p:tag name="KSO_WM_DIAGRAM_MIN_ITEMCNT" val="2"/>
  <p:tag name="KSO_WM_DIAGRAM_VIRTUALLY_FRAME" val="{&quot;height&quot;:108.25000000000003,&quot;width&quot;:520.35}"/>
</p:tagLst>
</file>

<file path=ppt/tags/tag192.xml><?xml version="1.0" encoding="utf-8"?>
<p:tagLst xmlns:p="http://schemas.openxmlformats.org/presentationml/2006/main">
  <p:tag name="KSO_WM_DIAGRAM_VERSION" val="3"/>
  <p:tag name="KSO_WM_DIAGRAM_COLOR_TRICK" val="4"/>
  <p:tag name="KSO_WM_DIAGRAM_COLOR_TEXT_CAN_REMOVE" val="n"/>
  <p:tag name="KSO_WM_UNIT_ISCONTENTSTITLE" val="0"/>
  <p:tag name="KSO_WM_UNIT_ISNUMDGMTITLE" val="0"/>
  <p:tag name="KSO_WM_UNIT_PRESET_TEXT_INDEX" val="0"/>
  <p:tag name="KSO_WM_UNIT_PRESET_TEXT_LEN" val="0"/>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1123_1*l_h_a*1_1_1"/>
  <p:tag name="KSO_WM_TEMPLATE_CATEGORY" val="diagram"/>
  <p:tag name="KSO_WM_TEMPLATE_INDEX" val="20231123"/>
  <p:tag name="KSO_WM_UNIT_LAYERLEVEL" val="1_1_1"/>
  <p:tag name="KSO_WM_TAG_VERSION" val="3.0"/>
  <p:tag name="KSO_WM_BEAUTIFY_FLAG" val="#wm#"/>
  <p:tag name="KSO_WM_UNIT_PRESET_TEXT" val="添加标题"/>
  <p:tag name="KSO_WM_UNIT_TEXT_FILL_FORE_SCHEMECOLOR_INDEX" val="5"/>
  <p:tag name="KSO_WM_DIAGRAM_MAX_ITEMCNT" val="2"/>
  <p:tag name="KSO_WM_DIAGRAM_MIN_ITEMCNT" val="2"/>
  <p:tag name="KSO_WM_DIAGRAM_VIRTUALLY_FRAME" val="{&quot;height&quot;:108.25000000000003,&quot;width&quot;:520.35}"/>
</p:tagLst>
</file>

<file path=ppt/tags/tag193.xml><?xml version="1.0" encoding="utf-8"?>
<p:tagLst xmlns:p="http://schemas.openxmlformats.org/presentationml/2006/main">
  <p:tag name="KSO_WM_DIAGRAM_VERSION" val="3"/>
  <p:tag name="KSO_WM_DIAGRAM_COLOR_TRICK" val="4"/>
  <p:tag name="KSO_WM_DIAGRAM_COLOR_TEXT_CAN_REMOVE" val="n"/>
  <p:tag name="KSO_WM_UNIT_ISCONTENTSTITLE" val="0"/>
  <p:tag name="KSO_WM_UNIT_ISNUMDGMTITLE" val="0"/>
  <p:tag name="KSO_WM_UNIT_PRESET_TEXT_INDEX" val="0"/>
  <p:tag name="KSO_WM_UNIT_PRESET_TEXT_LEN" val="0"/>
  <p:tag name="KSO_WM_UNIT_NOCLEAR" val="0"/>
  <p:tag name="KSO_WM_UNIT_VALUE" val="10"/>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31123_1*l_h_a*1_2_1"/>
  <p:tag name="KSO_WM_TEMPLATE_CATEGORY" val="diagram"/>
  <p:tag name="KSO_WM_TEMPLATE_INDEX" val="20231123"/>
  <p:tag name="KSO_WM_UNIT_LAYERLEVEL" val="1_1_1"/>
  <p:tag name="KSO_WM_TAG_VERSION" val="3.0"/>
  <p:tag name="KSO_WM_BEAUTIFY_FLAG" val="#wm#"/>
  <p:tag name="KSO_WM_UNIT_PRESET_TEXT" val="添加标题"/>
  <p:tag name="KSO_WM_UNIT_TEXT_FILL_FORE_SCHEMECOLOR_INDEX" val="6"/>
  <p:tag name="KSO_WM_DIAGRAM_MAX_ITEMCNT" val="2"/>
  <p:tag name="KSO_WM_DIAGRAM_MIN_ITEMCNT" val="2"/>
  <p:tag name="KSO_WM_DIAGRAM_VIRTUALLY_FRAME" val="{&quot;height&quot;:108.25000000000003,&quot;width&quot;:520.35}"/>
</p:tagLst>
</file>

<file path=ppt/tags/tag194.xml><?xml version="1.0" encoding="utf-8"?>
<p:tagLst xmlns:p="http://schemas.openxmlformats.org/presentationml/2006/main">
  <p:tag name="KSO_WM_DIAGRAM_VERSION" val="3"/>
  <p:tag name="KSO_WM_DIAGRAM_COLOR_TRICK" val="4"/>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1"/>
  <p:tag name="KSO_WM_UNIT_ID" val="diagram20231123_1*l_h_i*1_1_1"/>
  <p:tag name="KSO_WM_TEMPLATE_CATEGORY" val="diagram"/>
  <p:tag name="KSO_WM_TEMPLATE_INDEX" val="20231123"/>
  <p:tag name="KSO_WM_UNIT_LAYERLEVEL" val="1_1_1"/>
  <p:tag name="KSO_WM_TAG_VERSION" val="3.0"/>
  <p:tag name="KSO_WM_BEAUTIFY_FLAG" val="#wm#"/>
  <p:tag name="KSO_WM_UNIT_PRESET_TEXT" val="01"/>
  <p:tag name="KSO_WM_UNIT_TEXT_FILL_FORE_SCHEMECOLOR_INDEX" val="5"/>
  <p:tag name="KSO_WM_DIAGRAM_MAX_ITEMCNT" val="2"/>
  <p:tag name="KSO_WM_DIAGRAM_MIN_ITEMCNT" val="2"/>
  <p:tag name="KSO_WM_DIAGRAM_VIRTUALLY_FRAME" val="{&quot;height&quot;:108.25000000000003,&quot;width&quot;:520.35}"/>
</p:tagLst>
</file>

<file path=ppt/tags/tag195.xml><?xml version="1.0" encoding="utf-8"?>
<p:tagLst xmlns:p="http://schemas.openxmlformats.org/presentationml/2006/main">
  <p:tag name="KSO_WM_DIAGRAM_VERSION" val="3"/>
  <p:tag name="KSO_WM_DIAGRAM_COLOR_TRICK" val="4"/>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1"/>
  <p:tag name="KSO_WM_UNIT_ID" val="diagram20231123_1*l_h_i*1_2_1"/>
  <p:tag name="KSO_WM_TEMPLATE_CATEGORY" val="diagram"/>
  <p:tag name="KSO_WM_TEMPLATE_INDEX" val="20231123"/>
  <p:tag name="KSO_WM_UNIT_LAYERLEVEL" val="1_1_1"/>
  <p:tag name="KSO_WM_TAG_VERSION" val="3.0"/>
  <p:tag name="KSO_WM_BEAUTIFY_FLAG" val="#wm#"/>
  <p:tag name="KSO_WM_UNIT_PRESET_TEXT" val="02"/>
  <p:tag name="KSO_WM_UNIT_TEXT_FILL_FORE_SCHEMECOLOR_INDEX" val="6"/>
  <p:tag name="KSO_WM_DIAGRAM_MAX_ITEMCNT" val="2"/>
  <p:tag name="KSO_WM_DIAGRAM_MIN_ITEMCNT" val="2"/>
  <p:tag name="KSO_WM_DIAGRAM_VIRTUALLY_FRAME" val="{&quot;height&quot;:108.25000000000003,&quot;width&quot;:520.35}"/>
</p:tagLst>
</file>

<file path=ppt/tags/tag196.xml><?xml version="1.0" encoding="utf-8"?>
<p:tagLst xmlns:p="http://schemas.openxmlformats.org/presentationml/2006/main">
  <p:tag name="KSO_WM_DIAGRAM_VERSION" val="3"/>
  <p:tag name="KSO_WM_DIAGRAM_COLOR_TRICK" val="4"/>
  <p:tag name="KSO_WM_DIAGRAM_COLOR_TEXT_CAN_REMOVE" val="n"/>
  <p:tag name="KSO_WM_UNIT_SUBTYPE" val="a"/>
  <p:tag name="KSO_WM_UNIT_PRESET_TEXT_INDEX" val="0"/>
  <p:tag name="KSO_WM_UNIT_PRESET_TEXT_LEN" val="0"/>
  <p:tag name="KSO_WM_UNIT_NOCLEAR" val="0"/>
  <p:tag name="KSO_WM_UNIT_VALUE" val="45"/>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123_1*l_h_f*1_2_1"/>
  <p:tag name="KSO_WM_TEMPLATE_CATEGORY" val="diagram"/>
  <p:tag name="KSO_WM_TEMPLATE_INDEX" val="20231123"/>
  <p:tag name="KSO_WM_UNIT_LAYERLEVEL" val="1_1_1"/>
  <p:tag name="KSO_WM_TAG_VERSION" val="3.0"/>
  <p:tag name="KSO_WM_BEAUTIFY_FLAG" val="#wm#"/>
  <p:tag name="KSO_WM_UNIT_PRESET_TEXT" val="单击此处添加文本具体内容，简明扼要地阐述您的观点。根据需要可酌情增减文字&#10;"/>
  <p:tag name="KSO_WM_DIAGRAM_MAX_ITEMCNT" val="2"/>
  <p:tag name="KSO_WM_DIAGRAM_MIN_ITEMCNT" val="2"/>
  <p:tag name="KSO_WM_DIAGRAM_VIRTUALLY_FRAME" val="{&quot;height&quot;:108.25000000000003,&quot;width&quot;:520.35}"/>
</p:tagLst>
</file>

<file path=ppt/tags/tag197.xml><?xml version="1.0" encoding="utf-8"?>
<p:tagLst xmlns:p="http://schemas.openxmlformats.org/presentationml/2006/main">
  <p:tag name="KSO_WM_BEAUTIFY_FLAG" val=""/>
</p:tagLst>
</file>

<file path=ppt/tags/tag19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0927_3*l_h_a*1_4_1"/>
  <p:tag name="KSO_WM_TEMPLATE_CATEGORY" val="diagram"/>
  <p:tag name="KSO_WM_TEMPLATE_INDEX" val="20230927"/>
  <p:tag name="KSO_WM_UNIT_LAYERLEVEL" val="1_1_1"/>
  <p:tag name="KSO_WM_TAG_VERSION" val="3.0"/>
  <p:tag name="KSO_WM_DIAGRAM_VERSION" val="3"/>
  <p:tag name="KSO_WM_DIAGRAM_COLOR_TRICK" val="4"/>
  <p:tag name="KSO_WM_DIAGRAM_COLOR_TEXT_CAN_REMOVE" val="n"/>
  <p:tag name="KSO_WM_UNIT_ISCONTENTSTITLE" val="0"/>
  <p:tag name="KSO_WM_UNIT_ISNUMDGMTITLE" val="0"/>
  <p:tag name="KSO_WM_UNIT_NOCLEAR" val="0"/>
  <p:tag name="KSO_WM_DIAGRAM_GROUP_CODE" val="l1-1"/>
  <p:tag name="KSO_WM_UNIT_TYPE" val="l_h_a"/>
  <p:tag name="KSO_WM_UNIT_INDEX" val="1_4_1"/>
  <p:tag name="KSO_WM_UNIT_VALUE" val="10"/>
  <p:tag name="KSO_WM_UNIT_PRESET_TEXT" val="添加标题"/>
  <p:tag name="KSO_WM_UNIT_FILL_FORE_SCHEMECOLOR_INDEX" val="8"/>
  <p:tag name="KSO_WM_UNIT_TEXT_FILL_FORE_SCHEMECOLOR_INDEX" val="8"/>
  <p:tag name="KSO_WM_DIAGRAM_MAX_ITEMCNT" val="6"/>
  <p:tag name="KSO_WM_DIAGRAM_MIN_ITEMCNT" val="2"/>
  <p:tag name="KSO_WM_DIAGRAM_VIRTUALLY_FRAME" val="{&quot;height&quot;:408.7,&quot;width&quot;:587.3328346456692}"/>
</p:tagLst>
</file>

<file path=ppt/tags/tag1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927_3*l_i*1_1"/>
  <p:tag name="KSO_WM_TEMPLATE_CATEGORY" val="diagram"/>
  <p:tag name="KSO_WM_TEMPLATE_INDEX" val="20230927"/>
  <p:tag name="KSO_WM_UNIT_LAYERLEVEL" val="1_1"/>
  <p:tag name="KSO_WM_TAG_VERSION" val="3.0"/>
  <p:tag name="KSO_WM_BEAUTIFY_FLAG" val="#wm#"/>
  <p:tag name="KSO_WM_DIAGRAM_VERSION" val="3"/>
  <p:tag name="KSO_WM_DIAGRAM_COLOR_TRICK" val="4"/>
  <p:tag name="KSO_WM_DIAGRAM_COLOR_TEXT_CAN_REMOVE" val="n"/>
  <p:tag name="KSO_WM_DIAGRAM_GROUP_CODE" val="l1-1"/>
  <p:tag name="KSO_WM_UNIT_TYPE" val="l_i"/>
  <p:tag name="KSO_WM_UNIT_INDEX" val="1_1"/>
  <p:tag name="KSO_WM_DIAGRAM_MAX_ITEMCNT" val="6"/>
  <p:tag name="KSO_WM_DIAGRAM_MIN_ITEMCNT" val="2"/>
  <p:tag name="KSO_WM_DIAGRAM_VIRTUALLY_FRAME" val="{&quot;height&quot;:408.7,&quot;width&quot;:587.3328346456692}"/>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2_6"/>
  <p:tag name="KSO_WM_UNIT_ID" val="diagram20230937_1*m_h_i*1_2_6"/>
  <p:tag name="KSO_WM_TEMPLATE_CATEGORY" val="diagram"/>
  <p:tag name="KSO_WM_TEMPLATE_INDEX" val="20230937"/>
  <p:tag name="KSO_WM_UNIT_LAYERLEVEL" val="1_1_1"/>
  <p:tag name="KSO_WM_TAG_VERSION" val="3.0"/>
  <p:tag name="KSO_WM_UNIT_FILL_FORE_SCHEMECOLOR_INDEX" val="5"/>
  <p:tag name="KSO_WM_DIAGRAM_MAX_ITEMCNT" val="12"/>
  <p:tag name="KSO_WM_DIAGRAM_MIN_ITEMCNT" val="2"/>
  <p:tag name="KSO_WM_DIAGRAM_VIRTUALLY_FRAME" val="{&quot;height&quot;:364.05000000000007,&quot;width&quot;:803.1}"/>
</p:tagLst>
</file>

<file path=ppt/tags/tag20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0927_3*l_h_i*1_4_1"/>
  <p:tag name="KSO_WM_TEMPLATE_CATEGORY" val="diagram"/>
  <p:tag name="KSO_WM_TEMPLATE_INDEX" val="20230927"/>
  <p:tag name="KSO_WM_UNIT_LAYERLEVEL" val="1_1_1"/>
  <p:tag name="KSO_WM_TAG_VERSION" val="3.0"/>
  <p:tag name="KSO_WM_DIAGRAM_VERSION" val="3"/>
  <p:tag name="KSO_WM_DIAGRAM_COLOR_TRICK" val="4"/>
  <p:tag name="KSO_WM_DIAGRAM_COLOR_TEXT_CAN_REMOVE" val="n"/>
  <p:tag name="KSO_WM_DIAGRAM_GROUP_CODE" val="l1-1"/>
  <p:tag name="KSO_WM_UNIT_TYPE" val="l_h_i"/>
  <p:tag name="KSO_WM_UNIT_INDEX" val="1_4_1"/>
  <p:tag name="KSO_WM_UNIT_FILL_FORE_SCHEMECOLOR_INDEX" val="8"/>
  <p:tag name="KSO_WM_DIAGRAM_MAX_ITEMCNT" val="6"/>
  <p:tag name="KSO_WM_DIAGRAM_MIN_ITEMCNT" val="2"/>
  <p:tag name="KSO_WM_DIAGRAM_VIRTUALLY_FRAME" val="{&quot;height&quot;:408.7,&quot;width&quot;:587.3328346456692}"/>
</p:tagLst>
</file>

<file path=ppt/tags/tag20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0927_3*l_h_i*1_4_2"/>
  <p:tag name="KSO_WM_TEMPLATE_CATEGORY" val="diagram"/>
  <p:tag name="KSO_WM_TEMPLATE_INDEX" val="20230927"/>
  <p:tag name="KSO_WM_UNIT_LAYERLEVEL" val="1_1_1"/>
  <p:tag name="KSO_WM_TAG_VERSION" val="3.0"/>
  <p:tag name="KSO_WM_DIAGRAM_VERSION" val="3"/>
  <p:tag name="KSO_WM_DIAGRAM_COLOR_TRICK" val="4"/>
  <p:tag name="KSO_WM_DIAGRAM_COLOR_TEXT_CAN_REMOVE" val="n"/>
  <p:tag name="KSO_WM_DIAGRAM_GROUP_CODE" val="l1-1"/>
  <p:tag name="KSO_WM_UNIT_SUBTYPE" val="d"/>
  <p:tag name="KSO_WM_UNIT_TYPE" val="l_h_i"/>
  <p:tag name="KSO_WM_UNIT_INDEX" val="1_4_2"/>
  <p:tag name="KSO_WM_UNIT_PRESET_TEXT" val="04"/>
  <p:tag name="KSO_WM_UNIT_FILL_FORE_SCHEMECOLOR_INDEX" val="8"/>
  <p:tag name="KSO_WM_UNIT_LINE_FORE_SCHEMECOLOR_INDEX" val="8"/>
  <p:tag name="KSO_WM_DIAGRAM_MAX_ITEMCNT" val="6"/>
  <p:tag name="KSO_WM_DIAGRAM_MIN_ITEMCNT" val="2"/>
  <p:tag name="KSO_WM_DIAGRAM_VIRTUALLY_FRAME" val="{&quot;height&quot;:408.7,&quot;width&quot;:587.3328346456692}"/>
</p:tagLst>
</file>

<file path=ppt/tags/tag20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0927_3*l_h_a*1_2_1"/>
  <p:tag name="KSO_WM_TEMPLATE_CATEGORY" val="diagram"/>
  <p:tag name="KSO_WM_TEMPLATE_INDEX" val="20230927"/>
  <p:tag name="KSO_WM_UNIT_LAYERLEVEL" val="1_1_1"/>
  <p:tag name="KSO_WM_TAG_VERSION" val="3.0"/>
  <p:tag name="KSO_WM_DIAGRAM_VERSION" val="3"/>
  <p:tag name="KSO_WM_DIAGRAM_COLOR_TRICK" val="4"/>
  <p:tag name="KSO_WM_DIAGRAM_COLOR_TEXT_CAN_REMOVE" val="n"/>
  <p:tag name="KSO_WM_UNIT_ISCONTENTSTITLE" val="0"/>
  <p:tag name="KSO_WM_UNIT_ISNUMDGMTITLE" val="0"/>
  <p:tag name="KSO_WM_UNIT_NOCLEAR" val="0"/>
  <p:tag name="KSO_WM_DIAGRAM_GROUP_CODE" val="l1-1"/>
  <p:tag name="KSO_WM_UNIT_TYPE" val="l_h_a"/>
  <p:tag name="KSO_WM_UNIT_INDEX" val="1_2_1"/>
  <p:tag name="KSO_WM_UNIT_VALUE" val="10"/>
  <p:tag name="KSO_WM_UNIT_PRESET_TEXT" val="添加标题"/>
  <p:tag name="KSO_WM_UNIT_FILL_FORE_SCHEMECOLOR_INDEX" val="6"/>
  <p:tag name="KSO_WM_UNIT_TEXT_FILL_FORE_SCHEMECOLOR_INDEX" val="6"/>
  <p:tag name="KSO_WM_DIAGRAM_MAX_ITEMCNT" val="6"/>
  <p:tag name="KSO_WM_DIAGRAM_MIN_ITEMCNT" val="2"/>
  <p:tag name="KSO_WM_DIAGRAM_VIRTUALLY_FRAME" val="{&quot;height&quot;:408.7,&quot;width&quot;:587.3328346456692}"/>
</p:tagLst>
</file>

<file path=ppt/tags/tag20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0927_3*l_h_a*1_3_1"/>
  <p:tag name="KSO_WM_TEMPLATE_CATEGORY" val="diagram"/>
  <p:tag name="KSO_WM_TEMPLATE_INDEX" val="20230927"/>
  <p:tag name="KSO_WM_UNIT_LAYERLEVEL" val="1_1_1"/>
  <p:tag name="KSO_WM_TAG_VERSION" val="3.0"/>
  <p:tag name="KSO_WM_DIAGRAM_VERSION" val="3"/>
  <p:tag name="KSO_WM_DIAGRAM_COLOR_TRICK" val="4"/>
  <p:tag name="KSO_WM_DIAGRAM_COLOR_TEXT_CAN_REMOVE" val="n"/>
  <p:tag name="KSO_WM_UNIT_ISCONTENTSTITLE" val="0"/>
  <p:tag name="KSO_WM_UNIT_ISNUMDGMTITLE" val="0"/>
  <p:tag name="KSO_WM_UNIT_NOCLEAR" val="0"/>
  <p:tag name="KSO_WM_DIAGRAM_GROUP_CODE" val="l1-1"/>
  <p:tag name="KSO_WM_UNIT_TYPE" val="l_h_a"/>
  <p:tag name="KSO_WM_UNIT_INDEX" val="1_3_1"/>
  <p:tag name="KSO_WM_UNIT_VALUE" val="11"/>
  <p:tag name="KSO_WM_UNIT_PRESET_TEXT" val="添加标题"/>
  <p:tag name="KSO_WM_UNIT_FILL_FORE_SCHEMECOLOR_INDEX" val="7"/>
  <p:tag name="KSO_WM_UNIT_TEXT_FILL_FORE_SCHEMECOLOR_INDEX" val="7"/>
  <p:tag name="KSO_WM_DIAGRAM_MAX_ITEMCNT" val="6"/>
  <p:tag name="KSO_WM_DIAGRAM_MIN_ITEMCNT" val="2"/>
  <p:tag name="KSO_WM_DIAGRAM_VIRTUALLY_FRAME" val="{&quot;height&quot;:408.7,&quot;width&quot;:587.3328346456692}"/>
</p:tagLst>
</file>

<file path=ppt/tags/tag20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0927_3*l_h_a*1_1_1"/>
  <p:tag name="KSO_WM_TEMPLATE_CATEGORY" val="diagram"/>
  <p:tag name="KSO_WM_TEMPLATE_INDEX" val="20230927"/>
  <p:tag name="KSO_WM_UNIT_LAYERLEVEL" val="1_1_1"/>
  <p:tag name="KSO_WM_TAG_VERSION" val="3.0"/>
  <p:tag name="KSO_WM_DIAGRAM_VERSION" val="3"/>
  <p:tag name="KSO_WM_DIAGRAM_COLOR_TRICK" val="4"/>
  <p:tag name="KSO_WM_DIAGRAM_COLOR_TEXT_CAN_REMOVE" val="n"/>
  <p:tag name="KSO_WM_UNIT_ISCONTENTSTITLE" val="0"/>
  <p:tag name="KSO_WM_UNIT_ISNUMDGMTITLE" val="0"/>
  <p:tag name="KSO_WM_UNIT_NOCLEAR" val="0"/>
  <p:tag name="KSO_WM_DIAGRAM_GROUP_CODE" val="l1-1"/>
  <p:tag name="KSO_WM_UNIT_TYPE" val="l_h_a"/>
  <p:tag name="KSO_WM_UNIT_INDEX" val="1_1_1"/>
  <p:tag name="KSO_WM_UNIT_VALUE" val="11"/>
  <p:tag name="KSO_WM_UNIT_PRESET_TEXT" val="添加标题"/>
  <p:tag name="KSO_WM_UNIT_FILL_FORE_SCHEMECOLOR_INDEX" val="5"/>
  <p:tag name="KSO_WM_UNIT_TEXT_FILL_FORE_SCHEMECOLOR_INDEX" val="5"/>
  <p:tag name="KSO_WM_DIAGRAM_MAX_ITEMCNT" val="6"/>
  <p:tag name="KSO_WM_DIAGRAM_MIN_ITEMCNT" val="2"/>
  <p:tag name="KSO_WM_DIAGRAM_VIRTUALLY_FRAME" val="{&quot;height&quot;:408.7,&quot;width&quot;:587.3328346456692}"/>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927_3*l_h_i*1_1_1"/>
  <p:tag name="KSO_WM_TEMPLATE_CATEGORY" val="diagram"/>
  <p:tag name="KSO_WM_TEMPLATE_INDEX" val="20230927"/>
  <p:tag name="KSO_WM_UNIT_LAYERLEVEL" val="1_1_1"/>
  <p:tag name="KSO_WM_TAG_VERSION" val="3.0"/>
  <p:tag name="KSO_WM_BEAUTIFY_FLAG" val="#wm#"/>
  <p:tag name="KSO_WM_DIAGRAM_VERSION" val="3"/>
  <p:tag name="KSO_WM_DIAGRAM_COLOR_TRICK" val="4"/>
  <p:tag name="KSO_WM_DIAGRAM_COLOR_TEXT_CAN_REMOVE" val="n"/>
  <p:tag name="KSO_WM_DIAGRAM_GROUP_CODE" val="l1-1"/>
  <p:tag name="KSO_WM_UNIT_TYPE" val="l_h_i"/>
  <p:tag name="KSO_WM_UNIT_INDEX" val="1_1_1"/>
  <p:tag name="KSO_WM_UNIT_FILL_FORE_SCHEMECOLOR_INDEX" val="5"/>
  <p:tag name="KSO_WM_DIAGRAM_MAX_ITEMCNT" val="6"/>
  <p:tag name="KSO_WM_DIAGRAM_MIN_ITEMCNT" val="2"/>
  <p:tag name="KSO_WM_DIAGRAM_VIRTUALLY_FRAME" val="{&quot;height&quot;:408.7,&quot;width&quot;:587.3328346456692}"/>
</p:tagLst>
</file>

<file path=ppt/tags/tag2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927_3*l_h_i*1_1_2"/>
  <p:tag name="KSO_WM_TEMPLATE_CATEGORY" val="diagram"/>
  <p:tag name="KSO_WM_TEMPLATE_INDEX" val="20230927"/>
  <p:tag name="KSO_WM_UNIT_LAYERLEVEL" val="1_1_1"/>
  <p:tag name="KSO_WM_TAG_VERSION" val="3.0"/>
  <p:tag name="KSO_WM_BEAUTIFY_FLAG" val="#wm#"/>
  <p:tag name="KSO_WM_DIAGRAM_VERSION" val="3"/>
  <p:tag name="KSO_WM_DIAGRAM_COLOR_TRICK" val="4"/>
  <p:tag name="KSO_WM_DIAGRAM_COLOR_TEXT_CAN_REMOVE" val="n"/>
  <p:tag name="KSO_WM_DIAGRAM_GROUP_CODE" val="l1-1"/>
  <p:tag name="KSO_WM_UNIT_SUBTYPE" val="d"/>
  <p:tag name="KSO_WM_UNIT_TYPE" val="l_h_i"/>
  <p:tag name="KSO_WM_UNIT_INDEX" val="1_1_2"/>
  <p:tag name="KSO_WM_UNIT_PRESET_TEXT" val="01"/>
  <p:tag name="KSO_WM_UNIT_FILL_FORE_SCHEMECOLOR_INDEX" val="5"/>
  <p:tag name="KSO_WM_UNIT_LINE_FORE_SCHEMECOLOR_INDEX" val="5"/>
  <p:tag name="KSO_WM_DIAGRAM_MAX_ITEMCNT" val="6"/>
  <p:tag name="KSO_WM_DIAGRAM_MIN_ITEMCNT" val="2"/>
  <p:tag name="KSO_WM_DIAGRAM_VIRTUALLY_FRAME" val="{&quot;height&quot;:408.7,&quot;width&quot;:587.3328346456692}"/>
</p:tagLst>
</file>

<file path=ppt/tags/tag2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927_3*l_h_i*1_3_1"/>
  <p:tag name="KSO_WM_TEMPLATE_CATEGORY" val="diagram"/>
  <p:tag name="KSO_WM_TEMPLATE_INDEX" val="20230927"/>
  <p:tag name="KSO_WM_UNIT_LAYERLEVEL" val="1_1_1"/>
  <p:tag name="KSO_WM_TAG_VERSION" val="3.0"/>
  <p:tag name="KSO_WM_BEAUTIFY_FLAG" val="#wm#"/>
  <p:tag name="KSO_WM_DIAGRAM_VERSION" val="3"/>
  <p:tag name="KSO_WM_DIAGRAM_COLOR_TRICK" val="4"/>
  <p:tag name="KSO_WM_DIAGRAM_COLOR_TEXT_CAN_REMOVE" val="n"/>
  <p:tag name="KSO_WM_DIAGRAM_GROUP_CODE" val="l1-1"/>
  <p:tag name="KSO_WM_UNIT_TYPE" val="l_h_i"/>
  <p:tag name="KSO_WM_UNIT_INDEX" val="1_3_1"/>
  <p:tag name="KSO_WM_UNIT_FILL_FORE_SCHEMECOLOR_INDEX" val="7"/>
  <p:tag name="KSO_WM_DIAGRAM_MAX_ITEMCNT" val="6"/>
  <p:tag name="KSO_WM_DIAGRAM_MIN_ITEMCNT" val="2"/>
  <p:tag name="KSO_WM_DIAGRAM_VIRTUALLY_FRAME" val="{&quot;height&quot;:408.7,&quot;width&quot;:587.3328346456692}"/>
</p:tagLst>
</file>

<file path=ppt/tags/tag2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0927_3*l_h_i*1_3_2"/>
  <p:tag name="KSO_WM_TEMPLATE_CATEGORY" val="diagram"/>
  <p:tag name="KSO_WM_TEMPLATE_INDEX" val="20230927"/>
  <p:tag name="KSO_WM_UNIT_LAYERLEVEL" val="1_1_1"/>
  <p:tag name="KSO_WM_TAG_VERSION" val="3.0"/>
  <p:tag name="KSO_WM_BEAUTIFY_FLAG" val="#wm#"/>
  <p:tag name="KSO_WM_DIAGRAM_VERSION" val="3"/>
  <p:tag name="KSO_WM_DIAGRAM_COLOR_TRICK" val="4"/>
  <p:tag name="KSO_WM_DIAGRAM_COLOR_TEXT_CAN_REMOVE" val="n"/>
  <p:tag name="KSO_WM_DIAGRAM_GROUP_CODE" val="l1-1"/>
  <p:tag name="KSO_WM_UNIT_SUBTYPE" val="d"/>
  <p:tag name="KSO_WM_UNIT_TYPE" val="l_h_i"/>
  <p:tag name="KSO_WM_UNIT_INDEX" val="1_3_2"/>
  <p:tag name="KSO_WM_UNIT_PRESET_TEXT" val="03"/>
  <p:tag name="KSO_WM_UNIT_FILL_FORE_SCHEMECOLOR_INDEX" val="7"/>
  <p:tag name="KSO_WM_UNIT_LINE_FORE_SCHEMECOLOR_INDEX" val="7"/>
  <p:tag name="KSO_WM_DIAGRAM_MAX_ITEMCNT" val="6"/>
  <p:tag name="KSO_WM_DIAGRAM_MIN_ITEMCNT" val="2"/>
  <p:tag name="KSO_WM_DIAGRAM_VIRTUALLY_FRAME" val="{&quot;height&quot;:408.7,&quot;width&quot;:587.3328346456692}"/>
</p:tagLst>
</file>

<file path=ppt/tags/tag20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0927_3*l_h_i*1_2_1"/>
  <p:tag name="KSO_WM_TEMPLATE_CATEGORY" val="diagram"/>
  <p:tag name="KSO_WM_TEMPLATE_INDEX" val="20230927"/>
  <p:tag name="KSO_WM_UNIT_LAYERLEVEL" val="1_1_1"/>
  <p:tag name="KSO_WM_TAG_VERSION" val="3.0"/>
  <p:tag name="KSO_WM_DIAGRAM_VERSION" val="3"/>
  <p:tag name="KSO_WM_DIAGRAM_COLOR_TRICK" val="4"/>
  <p:tag name="KSO_WM_DIAGRAM_COLOR_TEXT_CAN_REMOVE" val="n"/>
  <p:tag name="KSO_WM_DIAGRAM_GROUP_CODE" val="l1-1"/>
  <p:tag name="KSO_WM_UNIT_TYPE" val="l_h_i"/>
  <p:tag name="KSO_WM_UNIT_INDEX" val="1_2_1"/>
  <p:tag name="KSO_WM_UNIT_FILL_FORE_SCHEMECOLOR_INDEX" val="6"/>
  <p:tag name="KSO_WM_DIAGRAM_MAX_ITEMCNT" val="6"/>
  <p:tag name="KSO_WM_DIAGRAM_MIN_ITEMCNT" val="2"/>
  <p:tag name="KSO_WM_DIAGRAM_VIRTUALLY_FRAME" val="{&quot;height&quot;:408.7,&quot;width&quot;:587.3328346456692}"/>
</p:tagLst>
</file>

<file path=ppt/tags/tag21.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2_7"/>
  <p:tag name="KSO_WM_UNIT_ID" val="diagram20230937_1*m_h_i*1_2_7"/>
  <p:tag name="KSO_WM_TEMPLATE_CATEGORY" val="diagram"/>
  <p:tag name="KSO_WM_TEMPLATE_INDEX" val="20230937"/>
  <p:tag name="KSO_WM_UNIT_LAYERLEVEL" val="1_1_1"/>
  <p:tag name="KSO_WM_TAG_VERSION" val="3.0"/>
  <p:tag name="KSO_WM_UNIT_FILL_FORE_SCHEMECOLOR_INDEX" val="5"/>
  <p:tag name="KSO_WM_DIAGRAM_MAX_ITEMCNT" val="12"/>
  <p:tag name="KSO_WM_DIAGRAM_MIN_ITEMCNT" val="2"/>
  <p:tag name="KSO_WM_DIAGRAM_VIRTUALLY_FRAME" val="{&quot;height&quot;:364.05000000000007,&quot;width&quot;:803.1}"/>
</p:tagLst>
</file>

<file path=ppt/tags/tag21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0927_3*l_h_i*1_2_2"/>
  <p:tag name="KSO_WM_TEMPLATE_CATEGORY" val="diagram"/>
  <p:tag name="KSO_WM_TEMPLATE_INDEX" val="20230927"/>
  <p:tag name="KSO_WM_UNIT_LAYERLEVEL" val="1_1_1"/>
  <p:tag name="KSO_WM_TAG_VERSION" val="3.0"/>
  <p:tag name="KSO_WM_DIAGRAM_VERSION" val="3"/>
  <p:tag name="KSO_WM_DIAGRAM_COLOR_TRICK" val="4"/>
  <p:tag name="KSO_WM_DIAGRAM_COLOR_TEXT_CAN_REMOVE" val="n"/>
  <p:tag name="KSO_WM_DIAGRAM_GROUP_CODE" val="l1-1"/>
  <p:tag name="KSO_WM_UNIT_SUBTYPE" val="d"/>
  <p:tag name="KSO_WM_UNIT_TYPE" val="l_h_i"/>
  <p:tag name="KSO_WM_UNIT_INDEX" val="1_2_2"/>
  <p:tag name="KSO_WM_UNIT_PRESET_TEXT" val="02"/>
  <p:tag name="KSO_WM_UNIT_FILL_FORE_SCHEMECOLOR_INDEX" val="6"/>
  <p:tag name="KSO_WM_UNIT_LINE_FORE_SCHEMECOLOR_INDEX" val="6"/>
  <p:tag name="KSO_WM_DIAGRAM_MAX_ITEMCNT" val="6"/>
  <p:tag name="KSO_WM_DIAGRAM_MIN_ITEMCNT" val="2"/>
  <p:tag name="KSO_WM_DIAGRAM_VIRTUALLY_FRAME" val="{&quot;height&quot;:408.7,&quot;width&quot;:587.3328346456692}"/>
</p:tagLst>
</file>

<file path=ppt/tags/tag211.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0927_3*l_h_f*1_1_1"/>
  <p:tag name="KSO_WM_TEMPLATE_CATEGORY" val="diagram"/>
  <p:tag name="KSO_WM_TEMPLATE_INDEX" val="20230927"/>
  <p:tag name="KSO_WM_UNIT_LAYERLEVEL" val="1_1_1"/>
  <p:tag name="KSO_WM_TAG_VERSION" val="3.0"/>
  <p:tag name="KSO_WM_BEAUTIFY_FLAG" val="#wm#"/>
  <p:tag name="KSO_WM_DIAGRAM_VERSION" val="3"/>
  <p:tag name="KSO_WM_DIAGRAM_COLOR_TRICK" val="4"/>
  <p:tag name="KSO_WM_DIAGRAM_COLOR_TEXT_CAN_REMOVE" val="n"/>
  <p:tag name="KSO_WM_DIAGRAM_GROUP_CODE" val="l1-1"/>
  <p:tag name="KSO_WM_UNIT_PRESET_TEXT" val="单击此处输入你的智能图形项正文"/>
  <p:tag name="KSO_WM_DIAGRAM_MAX_ITEMCNT" val="6"/>
  <p:tag name="KSO_WM_DIAGRAM_MIN_ITEMCNT" val="2"/>
  <p:tag name="KSO_WM_DIAGRAM_VIRTUALLY_FRAME" val="{&quot;height&quot;:408.7,&quot;width&quot;:587.3328346456692}"/>
</p:tagLst>
</file>

<file path=ppt/tags/tag21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3_1"/>
  <p:tag name="KSO_WM_UNIT_ID" val="diagram20230927_3*l_h_f*1_3_1"/>
  <p:tag name="KSO_WM_TEMPLATE_CATEGORY" val="diagram"/>
  <p:tag name="KSO_WM_TEMPLATE_INDEX" val="20230927"/>
  <p:tag name="KSO_WM_UNIT_LAYERLEVEL" val="1_1_1"/>
  <p:tag name="KSO_WM_TAG_VERSION" val="3.0"/>
  <p:tag name="KSO_WM_BEAUTIFY_FLAG" val="#wm#"/>
  <p:tag name="KSO_WM_DIAGRAM_VERSION" val="3"/>
  <p:tag name="KSO_WM_DIAGRAM_COLOR_TRICK" val="4"/>
  <p:tag name="KSO_WM_DIAGRAM_COLOR_TEXT_CAN_REMOVE" val="n"/>
  <p:tag name="KSO_WM_DIAGRAM_GROUP_CODE" val="l1-1"/>
  <p:tag name="KSO_WM_UNIT_PRESET_TEXT" val="单击此处输入你的智能图形项正文"/>
  <p:tag name="KSO_WM_DIAGRAM_MAX_ITEMCNT" val="6"/>
  <p:tag name="KSO_WM_DIAGRAM_MIN_ITEMCNT" val="2"/>
  <p:tag name="KSO_WM_DIAGRAM_VIRTUALLY_FRAME" val="{&quot;height&quot;:408.7,&quot;width&quot;:587.3328346456692}"/>
</p:tagLst>
</file>

<file path=ppt/tags/tag213.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0927_3*l_h_f*1_2_1"/>
  <p:tag name="KSO_WM_TEMPLATE_CATEGORY" val="diagram"/>
  <p:tag name="KSO_WM_TEMPLATE_INDEX" val="20230927"/>
  <p:tag name="KSO_WM_UNIT_LAYERLEVEL" val="1_1_1"/>
  <p:tag name="KSO_WM_TAG_VERSION" val="3.0"/>
  <p:tag name="KSO_WM_BEAUTIFY_FLAG" val="#wm#"/>
  <p:tag name="KSO_WM_DIAGRAM_VERSION" val="3"/>
  <p:tag name="KSO_WM_DIAGRAM_COLOR_TRICK" val="4"/>
  <p:tag name="KSO_WM_DIAGRAM_COLOR_TEXT_CAN_REMOVE" val="n"/>
  <p:tag name="KSO_WM_DIAGRAM_GROUP_CODE" val="l1-1"/>
  <p:tag name="KSO_WM_UNIT_PRESET_TEXT" val="单击此处输入你的智能图形项正文"/>
  <p:tag name="KSO_WM_DIAGRAM_MAX_ITEMCNT" val="6"/>
  <p:tag name="KSO_WM_DIAGRAM_MIN_ITEMCNT" val="2"/>
  <p:tag name="KSO_WM_DIAGRAM_VIRTUALLY_FRAME" val="{&quot;height&quot;:408.7,&quot;width&quot;:587.3328346456692}"/>
</p:tagLst>
</file>

<file path=ppt/tags/tag21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4_1"/>
  <p:tag name="KSO_WM_UNIT_ID" val="diagram20230927_3*l_h_f*1_4_1"/>
  <p:tag name="KSO_WM_TEMPLATE_CATEGORY" val="diagram"/>
  <p:tag name="KSO_WM_TEMPLATE_INDEX" val="20230927"/>
  <p:tag name="KSO_WM_UNIT_LAYERLEVEL" val="1_1_1"/>
  <p:tag name="KSO_WM_TAG_VERSION" val="3.0"/>
  <p:tag name="KSO_WM_BEAUTIFY_FLAG" val="#wm#"/>
  <p:tag name="KSO_WM_DIAGRAM_VERSION" val="3"/>
  <p:tag name="KSO_WM_DIAGRAM_COLOR_TRICK" val="4"/>
  <p:tag name="KSO_WM_DIAGRAM_COLOR_TEXT_CAN_REMOVE" val="n"/>
  <p:tag name="KSO_WM_DIAGRAM_GROUP_CODE" val="l1-1"/>
  <p:tag name="KSO_WM_UNIT_PRESET_TEXT" val="单击此处输入你的智能图形项正文"/>
  <p:tag name="KSO_WM_DIAGRAM_MAX_ITEMCNT" val="6"/>
  <p:tag name="KSO_WM_DIAGRAM_MIN_ITEMCNT" val="2"/>
  <p:tag name="KSO_WM_DIAGRAM_VIRTUALLY_FRAME" val="{&quot;height&quot;:408.7,&quot;width&quot;:587.3328346456692}"/>
</p:tagLst>
</file>

<file path=ppt/tags/tag215.xml><?xml version="1.0" encoding="utf-8"?>
<p:tagLst xmlns:p="http://schemas.openxmlformats.org/presentationml/2006/main">
  <p:tag name="KSO_WM_BEAUTIFY_FLAG" val=""/>
  <p:tag name="KSO_WM_UNIT_TYPE" val="β"/>
  <p:tag name="TABLE_SKINIDX" val="-1"/>
  <p:tag name="TABLE_COLORIDX" val="l"/>
  <p:tag name="TABLE_ENDDRAG_ORIGIN_RECT" val="553*284"/>
  <p:tag name="TABLE_ENDDRAG_RECT" val="41*117*553*284"/>
</p:tagLst>
</file>

<file path=ppt/tags/tag216.xml><?xml version="1.0" encoding="utf-8"?>
<p:tagLst xmlns:p="http://schemas.openxmlformats.org/presentationml/2006/main">
  <p:tag name="KSO_WM_BEAUTIFY_FLAG" val=""/>
  <p:tag name="KSO_WM_UNIT_TYPE" val="β"/>
  <p:tag name="TABLE_SKINIDX" val="-1"/>
  <p:tag name="TABLE_COLORIDX" val="l"/>
  <p:tag name="TABLE_ENDDRAG_ORIGIN_RECT" val="553*284"/>
  <p:tag name="TABLE_ENDDRAG_RECT" val="41*117*553*284"/>
</p:tagLst>
</file>

<file path=ppt/tags/tag217.xml><?xml version="1.0" encoding="utf-8"?>
<p:tagLst xmlns:p="http://schemas.openxmlformats.org/presentationml/2006/main">
  <p:tag name="ISPRING_RESOURCE_PATHS_HASH_2" val="604b33db82748a16e951dcaecf34dec11d7d14a"/>
  <p:tag name="COMMONDATA" val="eyJoZGlkIjoiYzY5ODhjMDZhMmI3ZmFmMjk2MjRjNDg1M2Q0ZjhiZjUifQ=="/>
  <p:tag name="KSO_WPP_MARK_KEY" val="ff3b45bd-14e9-442e-95a8-29c75db7df00"/>
  <p:tag name="commondata" val="eyJoZGlkIjoiMjdjNmIyMGM3YWQ5MDcwZmVlOWYzNmU5MTgxZWJjMWYifQ=="/>
</p:tagLst>
</file>

<file path=ppt/tags/tag22.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2_8"/>
  <p:tag name="KSO_WM_UNIT_ID" val="diagram20230937_1*m_h_i*1_2_8"/>
  <p:tag name="KSO_WM_TEMPLATE_CATEGORY" val="diagram"/>
  <p:tag name="KSO_WM_TEMPLATE_INDEX" val="20230937"/>
  <p:tag name="KSO_WM_UNIT_LAYERLEVEL" val="1_1_1"/>
  <p:tag name="KSO_WM_TAG_VERSION" val="3.0"/>
  <p:tag name="KSO_WM_UNIT_FILL_FORE_SCHEMECOLOR_INDEX" val="5"/>
  <p:tag name="KSO_WM_DIAGRAM_MAX_ITEMCNT" val="12"/>
  <p:tag name="KSO_WM_DIAGRAM_MIN_ITEMCNT" val="2"/>
  <p:tag name="KSO_WM_DIAGRAM_VIRTUALLY_FRAME" val="{&quot;height&quot;:364.05000000000007,&quot;width&quot;:803.1}"/>
</p:tagLst>
</file>

<file path=ppt/tags/tag23.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2_9"/>
  <p:tag name="KSO_WM_UNIT_ID" val="diagram20230937_1*m_h_i*1_2_9"/>
  <p:tag name="KSO_WM_TEMPLATE_CATEGORY" val="diagram"/>
  <p:tag name="KSO_WM_TEMPLATE_INDEX" val="20230937"/>
  <p:tag name="KSO_WM_UNIT_LAYERLEVEL" val="1_1_1"/>
  <p:tag name="KSO_WM_TAG_VERSION" val="3.0"/>
  <p:tag name="KSO_WM_UNIT_FILL_FORE_SCHEMECOLOR_INDEX" val="5"/>
  <p:tag name="KSO_WM_DIAGRAM_MAX_ITEMCNT" val="12"/>
  <p:tag name="KSO_WM_DIAGRAM_MIN_ITEMCNT" val="2"/>
  <p:tag name="KSO_WM_DIAGRAM_VIRTUALLY_FRAME" val="{&quot;height&quot;:364.05000000000007,&quot;width&quot;:803.1}"/>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m_h_i"/>
  <p:tag name="KSO_WM_UNIT_INDEX" val="1_2_2"/>
  <p:tag name="KSO_WM_UNIT_ID" val="diagram20230937_1*m_h_i*1_2_2"/>
  <p:tag name="KSO_WM_TEMPLATE_CATEGORY" val="diagram"/>
  <p:tag name="KSO_WM_TEMPLATE_INDEX" val="20230937"/>
  <p:tag name="KSO_WM_UNIT_LAYERLEVEL" val="1_1_1"/>
  <p:tag name="KSO_WM_TAG_VERSION" val="3.0"/>
  <p:tag name="KSO_WM_BEAUTIFY_FLAG" val="#wm#"/>
  <p:tag name="KSO_WM_DIAGRAM_VERSION" val="3"/>
  <p:tag name="KSO_WM_DIAGRAM_COLOR_TRICK" val="1"/>
  <p:tag name="KSO_WM_DIAGRAM_COLOR_TEXT_CAN_REMOVE" val="n"/>
  <p:tag name="KSO_WM_DIAGRAM_GROUP_CODE" val="m1-1"/>
  <p:tag name="KSO_WM_UNIT_PRESET_TEXT" val="02"/>
  <p:tag name="KSO_WM_DIAGRAM_MAX_ITEMCNT" val="12"/>
  <p:tag name="KSO_WM_DIAGRAM_MIN_ITEMCNT" val="2"/>
  <p:tag name="KSO_WM_DIAGRAM_VIRTUALLY_FRAME" val="{&quot;height&quot;:364.05000000000007,&quot;width&quot;:803.1}"/>
</p:tagLst>
</file>

<file path=ppt/tags/tag25.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VALUE" val="63*63"/>
  <p:tag name="KSO_WM_UNIT_HIGHLIGHT" val="0"/>
  <p:tag name="KSO_WM_UNIT_COMPATIBLE" val="0"/>
  <p:tag name="KSO_WM_UNIT_DIAGRAM_ISNUMVISUAL" val="0"/>
  <p:tag name="KSO_WM_UNIT_DIAGRAM_ISREFERUNIT" val="0"/>
  <p:tag name="KSO_WM_DIAGRAM_GROUP_CODE" val="m1-1"/>
  <p:tag name="KSO_WM_UNIT_TYPE" val="m_h_x"/>
  <p:tag name="KSO_WM_UNIT_INDEX" val="1_2_1"/>
  <p:tag name="KSO_WM_UNIT_ID" val="diagram20230937_1*m_h_x*1_2_1"/>
  <p:tag name="KSO_WM_TEMPLATE_CATEGORY" val="diagram"/>
  <p:tag name="KSO_WM_TEMPLATE_INDEX" val="20230937"/>
  <p:tag name="KSO_WM_UNIT_LAYERLEVEL" val="1_1_1"/>
  <p:tag name="KSO_WM_TAG_VERSION" val="3.0"/>
  <p:tag name="KSO_WM_DIAGRAM_MAX_ITEMCNT" val="12"/>
  <p:tag name="KSO_WM_DIAGRAM_MIN_ITEMCNT" val="2"/>
  <p:tag name="KSO_WM_DIAGRAM_VIRTUALLY_FRAME" val="{&quot;height&quot;:364.05000000000007,&quot;width&quot;:803.1}"/>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DIAGRAM_VERSION" val="3"/>
  <p:tag name="KSO_WM_DIAGRAM_COLOR_TRICK" val="4"/>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116_1*l_h_i*1_1_1"/>
  <p:tag name="KSO_WM_TEMPLATE_CATEGORY" val="diagram"/>
  <p:tag name="KSO_WM_TEMPLATE_INDEX" val="20231116"/>
  <p:tag name="KSO_WM_UNIT_LAYERLEVEL" val="1_1_1"/>
  <p:tag name="KSO_WM_TAG_VERSION" val="3.0"/>
  <p:tag name="KSO_WM_BEAUTIFY_FLAG" val="#wm#"/>
  <p:tag name="KSO_WM_DIAGRAM_MAX_ITEMCNT" val="3"/>
  <p:tag name="KSO_WM_DIAGRAM_MIN_ITEMCNT" val="3"/>
  <p:tag name="KSO_WM_DIAGRAM_VIRTUALLY_FRAME" val="{&quot;height&quot;:288.25,&quot;width&quot;:306.09999999999997}"/>
</p:tagLst>
</file>

<file path=ppt/tags/tag28.xml><?xml version="1.0" encoding="utf-8"?>
<p:tagLst xmlns:p="http://schemas.openxmlformats.org/presentationml/2006/main">
  <p:tag name="KSO_WM_DIAGRAM_VERSION" val="3"/>
  <p:tag name="KSO_WM_DIAGRAM_COLOR_TRICK" val="4"/>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116_1*l_h_i*1_1_2"/>
  <p:tag name="KSO_WM_TEMPLATE_CATEGORY" val="diagram"/>
  <p:tag name="KSO_WM_TEMPLATE_INDEX" val="20231116"/>
  <p:tag name="KSO_WM_UNIT_LAYERLEVEL" val="1_1_1"/>
  <p:tag name="KSO_WM_TAG_VERSION" val="3.0"/>
  <p:tag name="KSO_WM_BEAUTIFY_FLAG" val="#wm#"/>
  <p:tag name="KSO_WM_UNIT_FILL_FORE_SCHEMECOLOR_INDEX" val="5"/>
  <p:tag name="KSO_WM_DIAGRAM_MAX_ITEMCNT" val="3"/>
  <p:tag name="KSO_WM_DIAGRAM_MIN_ITEMCNT" val="3"/>
  <p:tag name="KSO_WM_DIAGRAM_VIRTUALLY_FRAME" val="{&quot;height&quot;:288.25,&quot;width&quot;:306.09999999999997}"/>
</p:tagLst>
</file>

<file path=ppt/tags/tag29.xml><?xml version="1.0" encoding="utf-8"?>
<p:tagLst xmlns:p="http://schemas.openxmlformats.org/presentationml/2006/main">
  <p:tag name="KSO_WM_DIAGRAM_VERSION" val="3"/>
  <p:tag name="KSO_WM_DIAGRAM_COLOR_TRICK" val="4"/>
  <p:tag name="KSO_WM_DIAGRAM_COLOR_TEXT_CAN_REMOVE" val="n"/>
  <p:tag name="KSO_WM_UNIT_SUBTYPE" val="a"/>
  <p:tag name="KSO_WM_UNIT_PRESET_TEXT_INDEX" val="0"/>
  <p:tag name="KSO_WM_UNIT_PRESET_TEXT_LEN"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116_1*l_h_f*1_1_1"/>
  <p:tag name="KSO_WM_TEMPLATE_CATEGORY" val="diagram"/>
  <p:tag name="KSO_WM_TEMPLATE_INDEX" val="20231116"/>
  <p:tag name="KSO_WM_UNIT_LAYERLEVEL" val="1_1_1"/>
  <p:tag name="KSO_WM_TAG_VERSION" val="3.0"/>
  <p:tag name="KSO_WM_BEAUTIFY_FLAG" val="#wm#"/>
  <p:tag name="KSO_WM_UNIT_VALUE" val="40"/>
  <p:tag name="KSO_WM_UNIT_PRESET_TEXT" val="点击此处添加正文，文字是您思想的提炼"/>
  <p:tag name="KSO_WM_DIAGRAM_MAX_ITEMCNT" val="3"/>
  <p:tag name="KSO_WM_DIAGRAM_MIN_ITEMCNT" val="3"/>
  <p:tag name="KSO_WM_DIAGRAM_VIRTUALLY_FRAME" val="{&quot;height&quot;:288.25,&quot;width&quot;:306.09999999999997}"/>
</p:tagLst>
</file>

<file path=ppt/tags/tag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i"/>
  <p:tag name="KSO_WM_UNIT_INDEX" val="1_1"/>
  <p:tag name="KSO_WM_UNIT_ID" val="diagram20230937_1*m_i*1_1"/>
  <p:tag name="KSO_WM_TEMPLATE_CATEGORY" val="diagram"/>
  <p:tag name="KSO_WM_TEMPLATE_INDEX" val="20230937"/>
  <p:tag name="KSO_WM_UNIT_LAYERLEVEL" val="1_1"/>
  <p:tag name="KSO_WM_TAG_VERSION" val="3.0"/>
  <p:tag name="KSO_WM_DIAGRAM_VERSION" val="3"/>
  <p:tag name="KSO_WM_DIAGRAM_COLOR_TRICK" val="1"/>
  <p:tag name="KSO_WM_DIAGRAM_COLOR_TEXT_CAN_REMOVE" val="n"/>
  <p:tag name="KSO_WM_DIAGRAM_MAX_ITEMCNT" val="12"/>
  <p:tag name="KSO_WM_DIAGRAM_MIN_ITEMCNT" val="2"/>
  <p:tag name="KSO_WM_DIAGRAM_VIRTUALLY_FRAME" val="{&quot;height&quot;:364.05000000000007,&quot;width&quot;:803.1}"/>
</p:tagLst>
</file>

<file path=ppt/tags/tag30.xml><?xml version="1.0" encoding="utf-8"?>
<p:tagLst xmlns:p="http://schemas.openxmlformats.org/presentationml/2006/main">
  <p:tag name="KSO_WM_DIAGRAM_VERSION" val="3"/>
  <p:tag name="KSO_WM_DIAGRAM_COLOR_TRICK" val="4"/>
  <p:tag name="KSO_WM_DIAGRAM_COLOR_TEXT_CAN_REMOVE" val="n"/>
  <p:tag name="KSO_WM_UNIT_ISCONTENTSTITLE" val="0"/>
  <p:tag name="KSO_WM_UNIT_ISNUMDGMTITLE" val="0"/>
  <p:tag name="KSO_WM_UNIT_PRESET_TEXT_INDEX" val="0"/>
  <p:tag name="KSO_WM_UNIT_PRESET_TEXT_LEN"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1116_1*l_h_a*1_1_1"/>
  <p:tag name="KSO_WM_TEMPLATE_CATEGORY" val="diagram"/>
  <p:tag name="KSO_WM_TEMPLATE_INDEX" val="20231116"/>
  <p:tag name="KSO_WM_UNIT_LAYERLEVEL" val="1_1_1"/>
  <p:tag name="KSO_WM_TAG_VERSION" val="3.0"/>
  <p:tag name="KSO_WM_BEAUTIFY_FLAG" val="#wm#"/>
  <p:tag name="KSO_WM_UNIT_VALUE" val="13"/>
  <p:tag name="KSO_WM_UNIT_PRESET_TEXT" val="添加标题"/>
  <p:tag name="KSO_WM_UNIT_TEXT_FILL_FORE_SCHEMECOLOR_INDEX" val="5"/>
  <p:tag name="KSO_WM_DIAGRAM_MAX_ITEMCNT" val="3"/>
  <p:tag name="KSO_WM_DIAGRAM_MIN_ITEMCNT" val="3"/>
  <p:tag name="KSO_WM_DIAGRAM_VIRTUALLY_FRAME" val="{&quot;height&quot;:288.25,&quot;width&quot;:306.09999999999997}"/>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DIAGRAM_VERSION" val="3"/>
  <p:tag name="KSO_WM_DIAGRAM_COLOR_TRICK" val="4"/>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116_1*l_h_i*1_2_1"/>
  <p:tag name="KSO_WM_TEMPLATE_CATEGORY" val="diagram"/>
  <p:tag name="KSO_WM_TEMPLATE_INDEX" val="20231116"/>
  <p:tag name="KSO_WM_UNIT_LAYERLEVEL" val="1_1_1"/>
  <p:tag name="KSO_WM_TAG_VERSION" val="3.0"/>
  <p:tag name="KSO_WM_BEAUTIFY_FLAG" val="#wm#"/>
  <p:tag name="KSO_WM_DIAGRAM_MAX_ITEMCNT" val="3"/>
  <p:tag name="KSO_WM_DIAGRAM_MIN_ITEMCNT" val="3"/>
  <p:tag name="KSO_WM_DIAGRAM_VIRTUALLY_FRAME" val="{&quot;height&quot;:288.25,&quot;width&quot;:306.09999999999997}"/>
</p:tagLst>
</file>

<file path=ppt/tags/tag34.xml><?xml version="1.0" encoding="utf-8"?>
<p:tagLst xmlns:p="http://schemas.openxmlformats.org/presentationml/2006/main">
  <p:tag name="KSO_WM_DIAGRAM_VERSION" val="3"/>
  <p:tag name="KSO_WM_DIAGRAM_COLOR_TRICK" val="4"/>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116_1*l_h_i*1_2_2"/>
  <p:tag name="KSO_WM_TEMPLATE_CATEGORY" val="diagram"/>
  <p:tag name="KSO_WM_TEMPLATE_INDEX" val="20231116"/>
  <p:tag name="KSO_WM_UNIT_LAYERLEVEL" val="1_1_1"/>
  <p:tag name="KSO_WM_TAG_VERSION" val="3.0"/>
  <p:tag name="KSO_WM_BEAUTIFY_FLAG" val="#wm#"/>
  <p:tag name="KSO_WM_UNIT_FILL_FORE_SCHEMECOLOR_INDEX" val="6"/>
  <p:tag name="KSO_WM_DIAGRAM_MAX_ITEMCNT" val="3"/>
  <p:tag name="KSO_WM_DIAGRAM_MIN_ITEMCNT" val="3"/>
  <p:tag name="KSO_WM_DIAGRAM_VIRTUALLY_FRAME" val="{&quot;height&quot;:288.25,&quot;width&quot;:306.09999999999997}"/>
</p:tagLst>
</file>

<file path=ppt/tags/tag35.xml><?xml version="1.0" encoding="utf-8"?>
<p:tagLst xmlns:p="http://schemas.openxmlformats.org/presentationml/2006/main">
  <p:tag name="KSO_WM_DIAGRAM_VERSION" val="3"/>
  <p:tag name="KSO_WM_DIAGRAM_COLOR_TRICK" val="4"/>
  <p:tag name="KSO_WM_DIAGRAM_COLOR_TEXT_CAN_REMOVE" val="n"/>
  <p:tag name="KSO_WM_UNIT_SUBTYPE" val="a"/>
  <p:tag name="KSO_WM_UNIT_PRESET_TEXT_INDEX" val="0"/>
  <p:tag name="KSO_WM_UNIT_PRESET_TEXT_LEN"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116_1*l_h_f*1_2_1"/>
  <p:tag name="KSO_WM_TEMPLATE_CATEGORY" val="diagram"/>
  <p:tag name="KSO_WM_TEMPLATE_INDEX" val="20231116"/>
  <p:tag name="KSO_WM_UNIT_LAYERLEVEL" val="1_1_1"/>
  <p:tag name="KSO_WM_TAG_VERSION" val="3.0"/>
  <p:tag name="KSO_WM_BEAUTIFY_FLAG" val="#wm#"/>
  <p:tag name="KSO_WM_UNIT_VALUE" val="40"/>
  <p:tag name="KSO_WM_UNIT_PRESET_TEXT" val="点击此处添加正文，文字是您思想的提炼"/>
  <p:tag name="KSO_WM_DIAGRAM_MAX_ITEMCNT" val="3"/>
  <p:tag name="KSO_WM_DIAGRAM_MIN_ITEMCNT" val="3"/>
  <p:tag name="KSO_WM_DIAGRAM_VIRTUALLY_FRAME" val="{&quot;height&quot;:288.25,&quot;width&quot;:306.09999999999997}"/>
</p:tagLst>
</file>

<file path=ppt/tags/tag36.xml><?xml version="1.0" encoding="utf-8"?>
<p:tagLst xmlns:p="http://schemas.openxmlformats.org/presentationml/2006/main">
  <p:tag name="KSO_WM_DIAGRAM_VERSION" val="3"/>
  <p:tag name="KSO_WM_DIAGRAM_COLOR_TRICK" val="4"/>
  <p:tag name="KSO_WM_DIAGRAM_COLOR_TEXT_CAN_REMOVE" val="n"/>
  <p:tag name="KSO_WM_UNIT_ISCONTENTSTITLE" val="0"/>
  <p:tag name="KSO_WM_UNIT_ISNUMDGMTITLE" val="0"/>
  <p:tag name="KSO_WM_UNIT_PRESET_TEXT_INDEX" val="0"/>
  <p:tag name="KSO_WM_UNIT_PRESET_TEXT_LEN"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31116_1*l_h_a*1_2_1"/>
  <p:tag name="KSO_WM_TEMPLATE_CATEGORY" val="diagram"/>
  <p:tag name="KSO_WM_TEMPLATE_INDEX" val="20231116"/>
  <p:tag name="KSO_WM_UNIT_LAYERLEVEL" val="1_1_1"/>
  <p:tag name="KSO_WM_TAG_VERSION" val="3.0"/>
  <p:tag name="KSO_WM_BEAUTIFY_FLAG" val="#wm#"/>
  <p:tag name="KSO_WM_UNIT_VALUE" val="13"/>
  <p:tag name="KSO_WM_UNIT_PRESET_TEXT" val="添加标题"/>
  <p:tag name="KSO_WM_UNIT_TEXT_FILL_FORE_SCHEMECOLOR_INDEX" val="6"/>
  <p:tag name="KSO_WM_DIAGRAM_MAX_ITEMCNT" val="3"/>
  <p:tag name="KSO_WM_DIAGRAM_MIN_ITEMCNT" val="3"/>
  <p:tag name="KSO_WM_DIAGRAM_VIRTUALLY_FRAME" val="{&quot;height&quot;:288.25,&quot;width&quot;:306.09999999999997}"/>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1_1"/>
  <p:tag name="KSO_WM_UNIT_ID" val="diagram20230937_1*m_h_i*1_1_1"/>
  <p:tag name="KSO_WM_TEMPLATE_CATEGORY" val="diagram"/>
  <p:tag name="KSO_WM_TEMPLATE_INDEX" val="20230937"/>
  <p:tag name="KSO_WM_UNIT_LAYERLEVEL" val="1_1_1"/>
  <p:tag name="KSO_WM_TAG_VERSION" val="3.0"/>
  <p:tag name="KSO_WM_UNIT_FILL_FORE_SCHEMECOLOR_INDEX" val="5"/>
  <p:tag name="KSO_WM_DIAGRAM_MAX_ITEMCNT" val="12"/>
  <p:tag name="KSO_WM_DIAGRAM_MIN_ITEMCNT" val="2"/>
  <p:tag name="KSO_WM_DIAGRAM_VIRTUALLY_FRAME" val="{&quot;height&quot;:364.05000000000007,&quot;width&quot;:803.1}"/>
</p:tagLst>
</file>

<file path=ppt/tags/tag40.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1126_1*l_h_i*1_1_2"/>
  <p:tag name="KSO_WM_TEMPLATE_CATEGORY" val="diagram"/>
  <p:tag name="KSO_WM_TEMPLATE_INDEX" val="20231126"/>
  <p:tag name="KSO_WM_UNIT_LAYERLEVEL" val="1_1_1"/>
  <p:tag name="KSO_WM_TAG_VERSION" val="3.0"/>
  <p:tag name="KSO_WM_BEAUTIFY_FLAG" val="#wm#"/>
  <p:tag name="KSO_WM_UNIT_PRESET_TEXT" val="866W "/>
  <p:tag name="KSO_WM_UNIT_TEXT_FILL_FORE_SCHEMECOLOR_INDEX" val="5"/>
  <p:tag name="KSO_WM_DIAGRAM_MAX_ITEMCNT" val="3"/>
  <p:tag name="KSO_WM_DIAGRAM_MIN_ITEMCNT" val="3"/>
  <p:tag name="KSO_WM_DIAGRAM_VIRTUALLY_FRAME" val="{&quot;height&quot;:275.69999999999993,&quot;width&quot;:558.2999999999998}"/>
</p:tagLst>
</file>

<file path=ppt/tags/tag41.xml><?xml version="1.0" encoding="utf-8"?>
<p:tagLst xmlns:p="http://schemas.openxmlformats.org/presentationml/2006/main">
  <p:tag name="KSO_WM_DIAGRAM_VERSION" val="3"/>
  <p:tag name="KSO_WM_DIAGRAM_COLOR_TRICK" val="1"/>
  <p:tag name="KSO_WM_DIAGRAM_COLOR_TEXT_CAN_REMOVE" val="n"/>
  <p:tag name="KSO_WM_UNIT_SUBTYPE" val="a"/>
  <p:tag name="KSO_WM_UNIT_PRESET_TEXT_INDEX" val="0"/>
  <p:tag name="KSO_WM_UNIT_PRESET_TEXT_LEN" val="0"/>
  <p:tag name="KSO_WM_UNIT_NOCLEAR" val="0"/>
  <p:tag name="KSO_WM_UNIT_VALUE" val="24"/>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1126_1*l_h_f*1_1_1"/>
  <p:tag name="KSO_WM_TEMPLATE_CATEGORY" val="diagram"/>
  <p:tag name="KSO_WM_TEMPLATE_INDEX" val="20231126"/>
  <p:tag name="KSO_WM_UNIT_LAYERLEVEL" val="1_1_1"/>
  <p:tag name="KSO_WM_TAG_VERSION" val="3.0"/>
  <p:tag name="KSO_WM_BEAUTIFY_FLAG" val="#wm#"/>
  <p:tag name="KSO_WM_UNIT_PRESET_TEXT" val="单击此处添加内容，简明扼要地阐述"/>
  <p:tag name="KSO_WM_DIAGRAM_MAX_ITEMCNT" val="3"/>
  <p:tag name="KSO_WM_DIAGRAM_MIN_ITEMCNT" val="3"/>
  <p:tag name="KSO_WM_DIAGRAM_VIRTUALLY_FRAME" val="{&quot;height&quot;:275.69999999999993,&quot;width&quot;:558.2999999999998}"/>
</p:tagLst>
</file>

<file path=ppt/tags/tag42.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1126_1*l_h_i*1_2_2"/>
  <p:tag name="KSO_WM_TEMPLATE_CATEGORY" val="diagram"/>
  <p:tag name="KSO_WM_TEMPLATE_INDEX" val="20231126"/>
  <p:tag name="KSO_WM_UNIT_LAYERLEVEL" val="1_1_1"/>
  <p:tag name="KSO_WM_TAG_VERSION" val="3.0"/>
  <p:tag name="KSO_WM_BEAUTIFY_FLAG" val="#wm#"/>
  <p:tag name="KSO_WM_UNIT_PRESET_TEXT" val="658W "/>
  <p:tag name="KSO_WM_UNIT_TEXT_FILL_FORE_SCHEMECOLOR_INDEX" val="5"/>
  <p:tag name="KSO_WM_DIAGRAM_MAX_ITEMCNT" val="3"/>
  <p:tag name="KSO_WM_DIAGRAM_MIN_ITEMCNT" val="3"/>
  <p:tag name="KSO_WM_DIAGRAM_VIRTUALLY_FRAME" val="{&quot;height&quot;:275.69999999999993,&quot;width&quot;:558.2999999999998}"/>
</p:tagLst>
</file>

<file path=ppt/tags/tag43.xml><?xml version="1.0" encoding="utf-8"?>
<p:tagLst xmlns:p="http://schemas.openxmlformats.org/presentationml/2006/main">
  <p:tag name="KSO_WM_DIAGRAM_VERSION" val="3"/>
  <p:tag name="KSO_WM_DIAGRAM_COLOR_TRICK" val="1"/>
  <p:tag name="KSO_WM_DIAGRAM_COLOR_TEXT_CAN_REMOVE" val="n"/>
  <p:tag name="KSO_WM_UNIT_SUBTYPE" val="a"/>
  <p:tag name="KSO_WM_UNIT_PRESET_TEXT_INDEX" val="0"/>
  <p:tag name="KSO_WM_UNIT_PRESET_TEXT_LEN"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1126_1*l_h_f*1_2_1"/>
  <p:tag name="KSO_WM_TEMPLATE_CATEGORY" val="diagram"/>
  <p:tag name="KSO_WM_TEMPLATE_INDEX" val="20231126"/>
  <p:tag name="KSO_WM_UNIT_LAYERLEVEL" val="1_1_1"/>
  <p:tag name="KSO_WM_TAG_VERSION" val="3.0"/>
  <p:tag name="KSO_WM_BEAUTIFY_FLAG" val="#wm#"/>
  <p:tag name="KSO_WM_UNIT_PRESET_TEXT" val="单击此处添加内容，简明扼要地阐述"/>
  <p:tag name="KSO_WM_DIAGRAM_MAX_ITEMCNT" val="3"/>
  <p:tag name="KSO_WM_DIAGRAM_MIN_ITEMCNT" val="3"/>
  <p:tag name="KSO_WM_DIAGRAM_VIRTUALLY_FRAME" val="{&quot;height&quot;:275.69999999999993,&quot;width&quot;:558.2999999999998}"/>
</p:tagLst>
</file>

<file path=ppt/tags/tag44.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1126_1*l_h_i*1_3_2"/>
  <p:tag name="KSO_WM_TEMPLATE_CATEGORY" val="diagram"/>
  <p:tag name="KSO_WM_TEMPLATE_INDEX" val="20231126"/>
  <p:tag name="KSO_WM_UNIT_LAYERLEVEL" val="1_1_1"/>
  <p:tag name="KSO_WM_TAG_VERSION" val="3.0"/>
  <p:tag name="KSO_WM_BEAUTIFY_FLAG" val="#wm#"/>
  <p:tag name="KSO_WM_UNIT_PRESET_TEXT" val="888W "/>
  <p:tag name="KSO_WM_UNIT_TEXT_FILL_FORE_SCHEMECOLOR_INDEX" val="5"/>
  <p:tag name="KSO_WM_DIAGRAM_MAX_ITEMCNT" val="3"/>
  <p:tag name="KSO_WM_DIAGRAM_MIN_ITEMCNT" val="3"/>
  <p:tag name="KSO_WM_DIAGRAM_VIRTUALLY_FRAME" val="{&quot;height&quot;:275.69999999999993,&quot;width&quot;:558.2999999999998}"/>
</p:tagLst>
</file>

<file path=ppt/tags/tag45.xml><?xml version="1.0" encoding="utf-8"?>
<p:tagLst xmlns:p="http://schemas.openxmlformats.org/presentationml/2006/main">
  <p:tag name="KSO_WM_DIAGRAM_VERSION" val="3"/>
  <p:tag name="KSO_WM_DIAGRAM_COLOR_TRICK" val="1"/>
  <p:tag name="KSO_WM_DIAGRAM_COLOR_TEXT_CAN_REMOVE" val="n"/>
  <p:tag name="KSO_WM_UNIT_SUBTYPE" val="a"/>
  <p:tag name="KSO_WM_UNIT_PRESET_TEXT_INDEX" val="0"/>
  <p:tag name="KSO_WM_UNIT_PRESET_TEXT_LEN" val="0"/>
  <p:tag name="KSO_WM_UNIT_NOCLEAR" val="0"/>
  <p:tag name="KSO_WM_UNIT_VALUE" val="24"/>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1126_1*l_h_f*1_3_1"/>
  <p:tag name="KSO_WM_TEMPLATE_CATEGORY" val="diagram"/>
  <p:tag name="KSO_WM_TEMPLATE_INDEX" val="20231126"/>
  <p:tag name="KSO_WM_UNIT_LAYERLEVEL" val="1_1_1"/>
  <p:tag name="KSO_WM_TAG_VERSION" val="3.0"/>
  <p:tag name="KSO_WM_BEAUTIFY_FLAG" val="#wm#"/>
  <p:tag name="KSO_WM_UNIT_PRESET_TEXT" val="单击此处添加内容，简明扼要地阐述"/>
  <p:tag name="KSO_WM_DIAGRAM_MAX_ITEMCNT" val="3"/>
  <p:tag name="KSO_WM_DIAGRAM_MIN_ITEMCNT" val="3"/>
  <p:tag name="KSO_WM_DIAGRAM_VIRTUALLY_FRAME" val="{&quot;height&quot;:275.69999999999993,&quot;width&quot;:558.2999999999998}"/>
</p:tagLst>
</file>

<file path=ppt/tags/tag46.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126_1*l_h_i*1_1_1"/>
  <p:tag name="KSO_WM_TEMPLATE_CATEGORY" val="diagram"/>
  <p:tag name="KSO_WM_TEMPLATE_INDEX" val="20231126"/>
  <p:tag name="KSO_WM_UNIT_LAYERLEVEL" val="1_1_1"/>
  <p:tag name="KSO_WM_TAG_VERSION" val="3.0"/>
  <p:tag name="KSO_WM_BEAUTIFY_FLAG" val="#wm#"/>
  <p:tag name="KSO_WM_UNIT_LINE_FORE_SCHEMECOLOR_INDEX" val="5"/>
  <p:tag name="KSO_WM_DIAGRAM_MAX_ITEMCNT" val="3"/>
  <p:tag name="KSO_WM_DIAGRAM_MIN_ITEMCNT" val="3"/>
  <p:tag name="KSO_WM_DIAGRAM_VIRTUALLY_FRAME" val="{&quot;height&quot;:275.69999999999993,&quot;width&quot;:558.2999999999998}"/>
</p:tagLst>
</file>

<file path=ppt/tags/tag47.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126_1*l_h_i*1_2_1"/>
  <p:tag name="KSO_WM_TEMPLATE_CATEGORY" val="diagram"/>
  <p:tag name="KSO_WM_TEMPLATE_INDEX" val="20231126"/>
  <p:tag name="KSO_WM_UNIT_LAYERLEVEL" val="1_1_1"/>
  <p:tag name="KSO_WM_TAG_VERSION" val="3.0"/>
  <p:tag name="KSO_WM_BEAUTIFY_FLAG" val="#wm#"/>
  <p:tag name="KSO_WM_UNIT_LINE_FORE_SCHEMECOLOR_INDEX" val="5"/>
  <p:tag name="KSO_WM_DIAGRAM_MAX_ITEMCNT" val="3"/>
  <p:tag name="KSO_WM_DIAGRAM_MIN_ITEMCNT" val="3"/>
  <p:tag name="KSO_WM_DIAGRAM_VIRTUALLY_FRAME" val="{&quot;height&quot;:275.69999999999993,&quot;width&quot;:558.2999999999998}"/>
</p:tagLst>
</file>

<file path=ppt/tags/tag48.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126_1*l_h_i*1_3_1"/>
  <p:tag name="KSO_WM_TEMPLATE_CATEGORY" val="diagram"/>
  <p:tag name="KSO_WM_TEMPLATE_INDEX" val="20231126"/>
  <p:tag name="KSO_WM_UNIT_LAYERLEVEL" val="1_1_1"/>
  <p:tag name="KSO_WM_TAG_VERSION" val="3.0"/>
  <p:tag name="KSO_WM_BEAUTIFY_FLAG" val="#wm#"/>
  <p:tag name="KSO_WM_UNIT_LINE_FORE_SCHEMECOLOR_INDEX" val="5"/>
  <p:tag name="KSO_WM_DIAGRAM_MAX_ITEMCNT" val="3"/>
  <p:tag name="KSO_WM_DIAGRAM_MIN_ITEMCNT" val="3"/>
  <p:tag name="KSO_WM_DIAGRAM_VIRTUALLY_FRAME" val="{&quot;height&quot;:275.69999999999993,&quot;width&quot;:558.2999999999998}"/>
</p:tagLst>
</file>

<file path=ppt/tags/tag49.xml><?xml version="1.0" encoding="utf-8"?>
<p:tagLst xmlns:p="http://schemas.openxmlformats.org/presentationml/2006/main">
  <p:tag name="KSO_WM_DIAGRAM_VERSION" val="3"/>
  <p:tag name="KSO_WM_DIAGRAM_COLOR_TRICK" val="1"/>
  <p:tag name="KSO_WM_DIAGRAM_COLOR_TEXT_CAN_REMOVE" val="n"/>
  <p:tag name="KSO_WM_UNIT_VALUE" val="435*606"/>
  <p:tag name="KSO_WM_UNIT_HIGHLIGHT" val="0"/>
  <p:tag name="KSO_WM_UNIT_COMPATIBLE" val="0"/>
  <p:tag name="KSO_WM_UNIT_DIAGRAM_ISNUMVISUAL" val="0"/>
  <p:tag name="KSO_WM_UNIT_DIAGRAM_ISREFERUNIT" val="0"/>
  <p:tag name="KSO_WM_DIAGRAM_GROUP_CODE" val="l1-1"/>
  <p:tag name="KSO_WM_UNIT_TYPE" val="l_h_d"/>
  <p:tag name="KSO_WM_UNIT_INDEX" val="1_1_1"/>
  <p:tag name="KSO_WM_UNIT_ID" val="diagram20231126_1*l_h_d*1_1_1"/>
  <p:tag name="KSO_WM_TEMPLATE_CATEGORY" val="diagram"/>
  <p:tag name="KSO_WM_TEMPLATE_INDEX" val="20231126"/>
  <p:tag name="KSO_WM_UNIT_LAYERLEVEL" val="1_1_1"/>
  <p:tag name="KSO_WM_TAG_VERSION" val="3.0"/>
  <p:tag name="KSO_WM_BEAUTIFY_FLAG" val="#wm#"/>
  <p:tag name="KSO_WM_DIAGRAM_MAX_ITEMCNT" val="3"/>
  <p:tag name="KSO_WM_DIAGRAM_MIN_ITEMCNT" val="3"/>
  <p:tag name="KSO_WM_DIAGRAM_VIRTUALLY_FRAME" val="{&quot;height&quot;:275.69999999999993,&quot;width&quot;:558.2999999999998}"/>
</p:tagLst>
</file>

<file path=ppt/tags/tag5.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1_3"/>
  <p:tag name="KSO_WM_UNIT_ID" val="diagram20230937_1*m_h_i*1_1_3"/>
  <p:tag name="KSO_WM_TEMPLATE_CATEGORY" val="diagram"/>
  <p:tag name="KSO_WM_TEMPLATE_INDEX" val="20230937"/>
  <p:tag name="KSO_WM_UNIT_LAYERLEVEL" val="1_1_1"/>
  <p:tag name="KSO_WM_TAG_VERSION" val="3.0"/>
  <p:tag name="KSO_WM_BEAUTIFY_FLAG" val="#wm#"/>
  <p:tag name="KSO_WM_UNIT_FILL_FORE_SCHEMECOLOR_INDEX" val="5"/>
  <p:tag name="KSO_WM_DIAGRAM_MAX_ITEMCNT" val="12"/>
  <p:tag name="KSO_WM_DIAGRAM_MIN_ITEMCNT" val="2"/>
  <p:tag name="KSO_WM_DIAGRAM_VIRTUALLY_FRAME" val="{&quot;height&quot;:364.05000000000007,&quot;width&quot;:803.1}"/>
</p:tagLst>
</file>

<file path=ppt/tags/tag50.xml><?xml version="1.0" encoding="utf-8"?>
<p:tagLst xmlns:p="http://schemas.openxmlformats.org/presentationml/2006/main">
  <p:tag name="KSO_WM_DIAGRAM_VERSION" val="3"/>
  <p:tag name="KSO_WM_DIAGRAM_COLOR_TRICK" val="1"/>
  <p:tag name="KSO_WM_DIAGRAM_COLOR_TEXT_CAN_REMOVE" val="n"/>
  <p:tag name="KSO_WM_UNIT_VALUE" val="433*602"/>
  <p:tag name="KSO_WM_UNIT_HIGHLIGHT" val="0"/>
  <p:tag name="KSO_WM_UNIT_COMPATIBLE" val="0"/>
  <p:tag name="KSO_WM_UNIT_DIAGRAM_ISNUMVISUAL" val="0"/>
  <p:tag name="KSO_WM_UNIT_DIAGRAM_ISREFERUNIT" val="0"/>
  <p:tag name="KSO_WM_DIAGRAM_GROUP_CODE" val="l1-1"/>
  <p:tag name="KSO_WM_UNIT_TYPE" val="l_h_d"/>
  <p:tag name="KSO_WM_UNIT_INDEX" val="1_3_1"/>
  <p:tag name="KSO_WM_UNIT_ID" val="diagram20231126_1*l_h_d*1_3_1"/>
  <p:tag name="KSO_WM_TEMPLATE_CATEGORY" val="diagram"/>
  <p:tag name="KSO_WM_TEMPLATE_INDEX" val="20231126"/>
  <p:tag name="KSO_WM_UNIT_LAYERLEVEL" val="1_1_1"/>
  <p:tag name="KSO_WM_TAG_VERSION" val="3.0"/>
  <p:tag name="KSO_WM_BEAUTIFY_FLAG" val="#wm#"/>
  <p:tag name="KSO_WM_DIAGRAM_MAX_ITEMCNT" val="3"/>
  <p:tag name="KSO_WM_DIAGRAM_MIN_ITEMCNT" val="3"/>
  <p:tag name="KSO_WM_DIAGRAM_VIRTUALLY_FRAME" val="{&quot;height&quot;:275.69999999999993,&quot;width&quot;:558.2999999999998}"/>
</p:tagLst>
</file>

<file path=ppt/tags/tag51.xml><?xml version="1.0" encoding="utf-8"?>
<p:tagLst xmlns:p="http://schemas.openxmlformats.org/presentationml/2006/main">
  <p:tag name="KSO_WM_DIAGRAM_VERSION" val="3"/>
  <p:tag name="KSO_WM_DIAGRAM_COLOR_TRICK" val="1"/>
  <p:tag name="KSO_WM_DIAGRAM_COLOR_TEXT_CAN_REMOVE" val="n"/>
  <p:tag name="KSO_WM_UNIT_VALUE" val="436*604"/>
  <p:tag name="KSO_WM_UNIT_HIGHLIGHT" val="0"/>
  <p:tag name="KSO_WM_UNIT_COMPATIBLE" val="0"/>
  <p:tag name="KSO_WM_UNIT_DIAGRAM_ISNUMVISUAL" val="0"/>
  <p:tag name="KSO_WM_UNIT_DIAGRAM_ISREFERUNIT" val="0"/>
  <p:tag name="KSO_WM_DIAGRAM_GROUP_CODE" val="l1-1"/>
  <p:tag name="KSO_WM_UNIT_TYPE" val="l_h_d"/>
  <p:tag name="KSO_WM_UNIT_INDEX" val="1_2_1"/>
  <p:tag name="KSO_WM_UNIT_ID" val="diagram20231126_1*l_h_d*1_2_1"/>
  <p:tag name="KSO_WM_TEMPLATE_CATEGORY" val="diagram"/>
  <p:tag name="KSO_WM_TEMPLATE_INDEX" val="20231126"/>
  <p:tag name="KSO_WM_UNIT_LAYERLEVEL" val="1_1_1"/>
  <p:tag name="KSO_WM_TAG_VERSION" val="3.0"/>
  <p:tag name="KSO_WM_BEAUTIFY_FLAG" val="#wm#"/>
  <p:tag name="KSO_WM_DIAGRAM_MAX_ITEMCNT" val="3"/>
  <p:tag name="KSO_WM_DIAGRAM_MIN_ITEMCNT" val="3"/>
  <p:tag name="KSO_WM_DIAGRAM_VIRTUALLY_FRAME" val="{&quot;height&quot;:275.69999999999993,&quot;width&quot;:558.2999999999998}"/>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67_4*l_h_i*1_3_1"/>
  <p:tag name="KSO_WM_TEMPLATE_CATEGORY" val="diagram"/>
  <p:tag name="KSO_WM_TEMPLATE_INDEX" val="20231367"/>
  <p:tag name="KSO_WM_UNIT_LAYERLEVEL" val="1_1_1"/>
  <p:tag name="KSO_WM_TAG_VERSION" val="3.0"/>
  <p:tag name="KSO_WM_DIAGRAM_GROUP_CODE" val="l1-1"/>
  <p:tag name="KSO_WM_UNIT_TYPE" val="l_h_i"/>
  <p:tag name="KSO_WM_UNIT_INDEX" val="1_3_1"/>
  <p:tag name="KSO_WM_DIAGRAM_VERSION" val="3"/>
  <p:tag name="KSO_WM_DIAGRAM_COLOR_TEXT_CAN_REMOVE" val="n"/>
  <p:tag name="KSO_WM_BEAUTIFY_FLAG" val="#wm#"/>
  <p:tag name="KSO_WM_UNIT_FILL_FORE_SCHEMECOLOR_INDEX" val="5"/>
  <p:tag name="KSO_WM_DIAGRAM_MAX_ITEMCNT" val="6"/>
  <p:tag name="KSO_WM_DIAGRAM_MIN_ITEMCNT" val="2"/>
  <p:tag name="KSO_WM_DIAGRAM_VIRTUALLY_FRAME" val="{&quot;height&quot;:372.40000000000003,&quot;width&quot;:496.55}"/>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67_4*l_h_i*1_3_3"/>
  <p:tag name="KSO_WM_TEMPLATE_CATEGORY" val="diagram"/>
  <p:tag name="KSO_WM_TEMPLATE_INDEX" val="20231367"/>
  <p:tag name="KSO_WM_UNIT_LAYERLEVEL" val="1_1_1"/>
  <p:tag name="KSO_WM_TAG_VERSION" val="3.0"/>
  <p:tag name="KSO_WM_DIAGRAM_GROUP_CODE" val="l1-1"/>
  <p:tag name="KSO_WM_UNIT_TYPE" val="l_h_i"/>
  <p:tag name="KSO_WM_UNIT_INDEX" val="1_3_3"/>
  <p:tag name="KSO_WM_DIAGRAM_VERSION" val="3"/>
  <p:tag name="KSO_WM_DIAGRAM_COLOR_TEXT_CAN_REMOVE" val="n"/>
  <p:tag name="KSO_WM_BEAUTIFY_FLAG" val="#wm#"/>
  <p:tag name="KSO_WM_DIAGRAM_MAX_ITEMCNT" val="6"/>
  <p:tag name="KSO_WM_DIAGRAM_MIN_ITEMCNT" val="2"/>
  <p:tag name="KSO_WM_DIAGRAM_VIRTUALLY_FRAME" val="{&quot;height&quot;:372.40000000000003,&quot;width&quot;:496.55}"/>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67_4*l_h_i*1_3_2"/>
  <p:tag name="KSO_WM_TEMPLATE_CATEGORY" val="diagram"/>
  <p:tag name="KSO_WM_TEMPLATE_INDEX" val="20231367"/>
  <p:tag name="KSO_WM_UNIT_LAYERLEVEL" val="1_1_1"/>
  <p:tag name="KSO_WM_TAG_VERSION" val="3.0"/>
  <p:tag name="KSO_WM_DIAGRAM_GROUP_CODE" val="l1-1"/>
  <p:tag name="KSO_WM_UNIT_SUBTYPE" val="d"/>
  <p:tag name="KSO_WM_UNIT_TYPE" val="l_h_i"/>
  <p:tag name="KSO_WM_UNIT_INDEX" val="1_3_2"/>
  <p:tag name="KSO_WM_DIAGRAM_VERSION" val="3"/>
  <p:tag name="KSO_WM_DIAGRAM_COLOR_TEXT_CAN_REMOVE" val="n"/>
  <p:tag name="KSO_WM_BEAUTIFY_FLAG" val="#wm#"/>
  <p:tag name="KSO_WM_UNIT_FILL_FORE_SCHEMECOLOR_INDEX" val="5"/>
  <p:tag name="KSO_WM_DIAGRAM_MAX_ITEMCNT" val="6"/>
  <p:tag name="KSO_WM_DIAGRAM_MIN_ITEMCNT" val="2"/>
  <p:tag name="KSO_WM_DIAGRAM_VIRTUALLY_FRAME" val="{&quot;height&quot;:372.40000000000003,&quot;width&quot;:496.55}"/>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67_4*l_h_i*1_2_1"/>
  <p:tag name="KSO_WM_TEMPLATE_CATEGORY" val="diagram"/>
  <p:tag name="KSO_WM_TEMPLATE_INDEX" val="20231367"/>
  <p:tag name="KSO_WM_UNIT_LAYERLEVEL" val="1_1_1"/>
  <p:tag name="KSO_WM_TAG_VERSION" val="3.0"/>
  <p:tag name="KSO_WM_DIAGRAM_GROUP_CODE" val="l1-1"/>
  <p:tag name="KSO_WM_UNIT_TYPE" val="l_h_i"/>
  <p:tag name="KSO_WM_UNIT_INDEX" val="1_2_1"/>
  <p:tag name="KSO_WM_DIAGRAM_VERSION" val="3"/>
  <p:tag name="KSO_WM_DIAGRAM_COLOR_TEXT_CAN_REMOVE" val="n"/>
  <p:tag name="KSO_WM_BEAUTIFY_FLAG" val="#wm#"/>
  <p:tag name="KSO_WM_UNIT_FILL_FORE_SCHEMECOLOR_INDEX" val="6"/>
  <p:tag name="KSO_WM_DIAGRAM_MAX_ITEMCNT" val="6"/>
  <p:tag name="KSO_WM_DIAGRAM_MIN_ITEMCNT" val="2"/>
  <p:tag name="KSO_WM_DIAGRAM_VIRTUALLY_FRAME" val="{&quot;height&quot;:372.40000000000003,&quot;width&quot;:496.55}"/>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67_4*l_h_i*1_2_3"/>
  <p:tag name="KSO_WM_TEMPLATE_CATEGORY" val="diagram"/>
  <p:tag name="KSO_WM_TEMPLATE_INDEX" val="20231367"/>
  <p:tag name="KSO_WM_UNIT_LAYERLEVEL" val="1_1_1"/>
  <p:tag name="KSO_WM_TAG_VERSION" val="3.0"/>
  <p:tag name="KSO_WM_DIAGRAM_GROUP_CODE" val="l1-1"/>
  <p:tag name="KSO_WM_UNIT_TYPE" val="l_h_i"/>
  <p:tag name="KSO_WM_UNIT_INDEX" val="1_2_3"/>
  <p:tag name="KSO_WM_DIAGRAM_VERSION" val="3"/>
  <p:tag name="KSO_WM_DIAGRAM_COLOR_TEXT_CAN_REMOVE" val="n"/>
  <p:tag name="KSO_WM_BEAUTIFY_FLAG" val="#wm#"/>
  <p:tag name="KSO_WM_DIAGRAM_MAX_ITEMCNT" val="6"/>
  <p:tag name="KSO_WM_DIAGRAM_MIN_ITEMCNT" val="2"/>
  <p:tag name="KSO_WM_DIAGRAM_VIRTUALLY_FRAME" val="{&quot;height&quot;:372.40000000000003,&quot;width&quot;:496.55}"/>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67_4*l_h_i*1_2_2"/>
  <p:tag name="KSO_WM_TEMPLATE_CATEGORY" val="diagram"/>
  <p:tag name="KSO_WM_TEMPLATE_INDEX" val="20231367"/>
  <p:tag name="KSO_WM_UNIT_LAYERLEVEL" val="1_1_1"/>
  <p:tag name="KSO_WM_TAG_VERSION" val="3.0"/>
  <p:tag name="KSO_WM_DIAGRAM_GROUP_CODE" val="l1-1"/>
  <p:tag name="KSO_WM_UNIT_SUBTYPE" val="d"/>
  <p:tag name="KSO_WM_UNIT_TYPE" val="l_h_i"/>
  <p:tag name="KSO_WM_UNIT_INDEX" val="1_2_2"/>
  <p:tag name="KSO_WM_DIAGRAM_VERSION" val="3"/>
  <p:tag name="KSO_WM_DIAGRAM_COLOR_TEXT_CAN_REMOVE" val="n"/>
  <p:tag name="KSO_WM_BEAUTIFY_FLAG" val="#wm#"/>
  <p:tag name="KSO_WM_UNIT_FILL_FORE_SCHEMECOLOR_INDEX" val="6"/>
  <p:tag name="KSO_WM_DIAGRAM_MAX_ITEMCNT" val="6"/>
  <p:tag name="KSO_WM_DIAGRAM_MIN_ITEMCNT" val="2"/>
  <p:tag name="KSO_WM_DIAGRAM_VIRTUALLY_FRAME" val="{&quot;height&quot;:372.40000000000003,&quot;width&quot;:496.55}"/>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67_4*l_h_i*1_1_1"/>
  <p:tag name="KSO_WM_TEMPLATE_CATEGORY" val="diagram"/>
  <p:tag name="KSO_WM_TEMPLATE_INDEX" val="20231367"/>
  <p:tag name="KSO_WM_UNIT_LAYERLEVEL" val="1_1_1"/>
  <p:tag name="KSO_WM_TAG_VERSION" val="3.0"/>
  <p:tag name="KSO_WM_DIAGRAM_GROUP_CODE" val="l1-1"/>
  <p:tag name="KSO_WM_UNIT_TYPE" val="l_h_i"/>
  <p:tag name="KSO_WM_UNIT_INDEX" val="1_1_1"/>
  <p:tag name="KSO_WM_DIAGRAM_VERSION" val="3"/>
  <p:tag name="KSO_WM_DIAGRAM_COLOR_TEXT_CAN_REMOVE" val="n"/>
  <p:tag name="KSO_WM_BEAUTIFY_FLAG" val="#wm#"/>
  <p:tag name="KSO_WM_UNIT_FILL_FORE_SCHEMECOLOR_INDEX" val="5"/>
  <p:tag name="KSO_WM_DIAGRAM_MAX_ITEMCNT" val="6"/>
  <p:tag name="KSO_WM_DIAGRAM_MIN_ITEMCNT" val="2"/>
  <p:tag name="KSO_WM_DIAGRAM_VIRTUALLY_FRAME" val="{&quot;height&quot;:372.40000000000003,&quot;width&quot;:496.55}"/>
</p:tagLst>
</file>

<file path=ppt/tags/tag6.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1_4"/>
  <p:tag name="KSO_WM_UNIT_ID" val="diagram20230937_1*m_h_i*1_1_4"/>
  <p:tag name="KSO_WM_TEMPLATE_CATEGORY" val="diagram"/>
  <p:tag name="KSO_WM_TEMPLATE_INDEX" val="20230937"/>
  <p:tag name="KSO_WM_UNIT_LAYERLEVEL" val="1_1_1"/>
  <p:tag name="KSO_WM_TAG_VERSION" val="3.0"/>
  <p:tag name="KSO_WM_DIAGRAM_MAX_ITEMCNT" val="12"/>
  <p:tag name="KSO_WM_DIAGRAM_MIN_ITEMCNT" val="2"/>
  <p:tag name="KSO_WM_DIAGRAM_VIRTUALLY_FRAME" val="{&quot;height&quot;:364.05000000000007,&quot;width&quot;:803.1}"/>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67_4*l_h_i*1_1_3"/>
  <p:tag name="KSO_WM_TEMPLATE_CATEGORY" val="diagram"/>
  <p:tag name="KSO_WM_TEMPLATE_INDEX" val="20231367"/>
  <p:tag name="KSO_WM_UNIT_LAYERLEVEL" val="1_1_1"/>
  <p:tag name="KSO_WM_TAG_VERSION" val="3.0"/>
  <p:tag name="KSO_WM_DIAGRAM_GROUP_CODE" val="l1-1"/>
  <p:tag name="KSO_WM_UNIT_TYPE" val="l_h_i"/>
  <p:tag name="KSO_WM_UNIT_INDEX" val="1_1_3"/>
  <p:tag name="KSO_WM_DIAGRAM_VERSION" val="3"/>
  <p:tag name="KSO_WM_DIAGRAM_COLOR_TEXT_CAN_REMOVE" val="n"/>
  <p:tag name="KSO_WM_BEAUTIFY_FLAG" val="#wm#"/>
  <p:tag name="KSO_WM_DIAGRAM_MAX_ITEMCNT" val="6"/>
  <p:tag name="KSO_WM_DIAGRAM_MIN_ITEMCNT" val="2"/>
  <p:tag name="KSO_WM_DIAGRAM_VIRTUALLY_FRAME" val="{&quot;height&quot;:372.40000000000003,&quot;width&quot;:496.55}"/>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67_4*l_h_i*1_1_2"/>
  <p:tag name="KSO_WM_TEMPLATE_CATEGORY" val="diagram"/>
  <p:tag name="KSO_WM_TEMPLATE_INDEX" val="20231367"/>
  <p:tag name="KSO_WM_UNIT_LAYERLEVEL" val="1_1_1"/>
  <p:tag name="KSO_WM_TAG_VERSION" val="3.0"/>
  <p:tag name="KSO_WM_DIAGRAM_GROUP_CODE" val="l1-1"/>
  <p:tag name="KSO_WM_UNIT_SUBTYPE" val="d"/>
  <p:tag name="KSO_WM_UNIT_TYPE" val="l_h_i"/>
  <p:tag name="KSO_WM_UNIT_INDEX" val="1_1_2"/>
  <p:tag name="KSO_WM_DIAGRAM_VERSION" val="3"/>
  <p:tag name="KSO_WM_DIAGRAM_COLOR_TEXT_CAN_REMOVE" val="n"/>
  <p:tag name="KSO_WM_BEAUTIFY_FLAG" val="#wm#"/>
  <p:tag name="KSO_WM_UNIT_FILL_FORE_SCHEMECOLOR_INDEX" val="5"/>
  <p:tag name="KSO_WM_DIAGRAM_MAX_ITEMCNT" val="6"/>
  <p:tag name="KSO_WM_DIAGRAM_MIN_ITEMCNT" val="2"/>
  <p:tag name="KSO_WM_DIAGRAM_VIRTUALLY_FRAME" val="{&quot;height&quot;:372.40000000000003,&quot;width&quot;:496.55}"/>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67_4*l_h_a*1_3_1"/>
  <p:tag name="KSO_WM_TEMPLATE_CATEGORY" val="diagram"/>
  <p:tag name="KSO_WM_TEMPLATE_INDEX" val="20231367"/>
  <p:tag name="KSO_WM_UNIT_LAYERLEVEL" val="1_1_1"/>
  <p:tag name="KSO_WM_TAG_VERSION" val="3.0"/>
  <p:tag name="KSO_WM_DIAGRAM_GROUP_CODE" val="l1-1"/>
  <p:tag name="KSO_WM_UNIT_TYPE" val="l_h_a"/>
  <p:tag name="KSO_WM_UNIT_INDEX" val="1_3_1"/>
  <p:tag name="KSO_WM_DIAGRAM_VERSION" val="3"/>
  <p:tag name="KSO_WM_DIAGRAM_COLOR_TEXT_CAN_REMOVE" val="n"/>
  <p:tag name="KSO_WM_BEAUTIFY_FLAG" val="#wm#"/>
  <p:tag name="KSO_WM_UNIT_ISCONTENTSTITLE" val="0"/>
  <p:tag name="KSO_WM_UNIT_ISNUMDGMTITLE" val="0"/>
  <p:tag name="KSO_WM_UNIT_NOCLEAR" val="0"/>
  <p:tag name="KSO_WM_UNIT_PRESET_TEXT" val="添加&#10;标题"/>
  <p:tag name="KSO_WM_DIAGRAM_MAX_ITEMCNT" val="6"/>
  <p:tag name="KSO_WM_DIAGRAM_MIN_ITEMCNT" val="2"/>
  <p:tag name="KSO_WM_DIAGRAM_VIRTUALLY_FRAME" val="{&quot;height&quot;:372.40000000000003,&quot;width&quot;:496.55}"/>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67_4*l_h_a*1_1_1"/>
  <p:tag name="KSO_WM_TEMPLATE_CATEGORY" val="diagram"/>
  <p:tag name="KSO_WM_TEMPLATE_INDEX" val="20231367"/>
  <p:tag name="KSO_WM_UNIT_LAYERLEVEL" val="1_1_1"/>
  <p:tag name="KSO_WM_TAG_VERSION" val="3.0"/>
  <p:tag name="KSO_WM_DIAGRAM_GROUP_CODE" val="l1-1"/>
  <p:tag name="KSO_WM_UNIT_TYPE" val="l_h_a"/>
  <p:tag name="KSO_WM_UNIT_INDEX" val="1_1_1"/>
  <p:tag name="KSO_WM_DIAGRAM_VERSION" val="3"/>
  <p:tag name="KSO_WM_DIAGRAM_COLOR_TEXT_CAN_REMOVE" val="n"/>
  <p:tag name="KSO_WM_BEAUTIFY_FLAG" val="#wm#"/>
  <p:tag name="KSO_WM_UNIT_ISCONTENTSTITLE" val="0"/>
  <p:tag name="KSO_WM_UNIT_ISNUMDGMTITLE" val="0"/>
  <p:tag name="KSO_WM_UNIT_NOCLEAR" val="0"/>
  <p:tag name="KSO_WM_UNIT_PRESET_TEXT" val="添加&#10;标题"/>
  <p:tag name="KSO_WM_DIAGRAM_MAX_ITEMCNT" val="6"/>
  <p:tag name="KSO_WM_DIAGRAM_MIN_ITEMCNT" val="2"/>
  <p:tag name="KSO_WM_DIAGRAM_VIRTUALLY_FRAME" val="{&quot;height&quot;:372.40000000000003,&quot;width&quot;:496.55}"/>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67_4*l_h_a*1_2_1"/>
  <p:tag name="KSO_WM_TEMPLATE_CATEGORY" val="diagram"/>
  <p:tag name="KSO_WM_TEMPLATE_INDEX" val="20231367"/>
  <p:tag name="KSO_WM_UNIT_LAYERLEVEL" val="1_1_1"/>
  <p:tag name="KSO_WM_TAG_VERSION" val="3.0"/>
  <p:tag name="KSO_WM_DIAGRAM_GROUP_CODE" val="l1-1"/>
  <p:tag name="KSO_WM_UNIT_TYPE" val="l_h_a"/>
  <p:tag name="KSO_WM_UNIT_INDEX" val="1_2_1"/>
  <p:tag name="KSO_WM_DIAGRAM_VERSION" val="3"/>
  <p:tag name="KSO_WM_DIAGRAM_COLOR_TEXT_CAN_REMOVE" val="n"/>
  <p:tag name="KSO_WM_BEAUTIFY_FLAG" val="#wm#"/>
  <p:tag name="KSO_WM_UNIT_ISCONTENTSTITLE" val="0"/>
  <p:tag name="KSO_WM_UNIT_ISNUMDGMTITLE" val="0"/>
  <p:tag name="KSO_WM_UNIT_NOCLEAR" val="0"/>
  <p:tag name="KSO_WM_UNIT_PRESET_TEXT" val="添加&#10;标题"/>
  <p:tag name="KSO_WM_DIAGRAM_MAX_ITEMCNT" val="6"/>
  <p:tag name="KSO_WM_DIAGRAM_MIN_ITEMCNT" val="2"/>
  <p:tag name="KSO_WM_DIAGRAM_VIRTUALLY_FRAME" val="{&quot;height&quot;:372.40000000000003,&quot;width&quot;:496.55}"/>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67_4*l_h_i*1_5_1"/>
  <p:tag name="KSO_WM_TEMPLATE_CATEGORY" val="diagram"/>
  <p:tag name="KSO_WM_TEMPLATE_INDEX" val="20231367"/>
  <p:tag name="KSO_WM_UNIT_LAYERLEVEL" val="1_1_1"/>
  <p:tag name="KSO_WM_TAG_VERSION" val="3.0"/>
  <p:tag name="KSO_WM_DIAGRAM_GROUP_CODE" val="l1-1"/>
  <p:tag name="KSO_WM_UNIT_TYPE" val="l_h_i"/>
  <p:tag name="KSO_WM_UNIT_INDEX" val="1_5_1"/>
  <p:tag name="KSO_WM_DIAGRAM_VERSION" val="3"/>
  <p:tag name="KSO_WM_DIAGRAM_COLOR_TEXT_CAN_REMOVE" val="n"/>
  <p:tag name="KSO_WM_BEAUTIFY_FLAG" val="#wm#"/>
  <p:tag name="KSO_WM_UNIT_FILL_FORE_SCHEMECOLOR_INDEX" val="5"/>
  <p:tag name="KSO_WM_DIAGRAM_MAX_ITEMCNT" val="6"/>
  <p:tag name="KSO_WM_DIAGRAM_MIN_ITEMCNT" val="2"/>
  <p:tag name="KSO_WM_DIAGRAM_VIRTUALLY_FRAME" val="{&quot;height&quot;:372.40000000000003,&quot;width&quot;:496.55}"/>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67_4*l_h_i*1_5_3"/>
  <p:tag name="KSO_WM_TEMPLATE_CATEGORY" val="diagram"/>
  <p:tag name="KSO_WM_TEMPLATE_INDEX" val="20231367"/>
  <p:tag name="KSO_WM_UNIT_LAYERLEVEL" val="1_1_1"/>
  <p:tag name="KSO_WM_TAG_VERSION" val="3.0"/>
  <p:tag name="KSO_WM_DIAGRAM_GROUP_CODE" val="l1-1"/>
  <p:tag name="KSO_WM_UNIT_TYPE" val="l_h_i"/>
  <p:tag name="KSO_WM_UNIT_INDEX" val="1_5_3"/>
  <p:tag name="KSO_WM_DIAGRAM_VERSION" val="3"/>
  <p:tag name="KSO_WM_DIAGRAM_COLOR_TEXT_CAN_REMOVE" val="n"/>
  <p:tag name="KSO_WM_BEAUTIFY_FLAG" val="#wm#"/>
  <p:tag name="KSO_WM_DIAGRAM_MAX_ITEMCNT" val="6"/>
  <p:tag name="KSO_WM_DIAGRAM_MIN_ITEMCNT" val="2"/>
  <p:tag name="KSO_WM_DIAGRAM_VIRTUALLY_FRAME" val="{&quot;height&quot;:372.40000000000003,&quot;width&quot;:496.55}"/>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67_4*l_h_i*1_5_2"/>
  <p:tag name="KSO_WM_TEMPLATE_CATEGORY" val="diagram"/>
  <p:tag name="KSO_WM_TEMPLATE_INDEX" val="20231367"/>
  <p:tag name="KSO_WM_UNIT_LAYERLEVEL" val="1_1_1"/>
  <p:tag name="KSO_WM_TAG_VERSION" val="3.0"/>
  <p:tag name="KSO_WM_DIAGRAM_GROUP_CODE" val="l1-1"/>
  <p:tag name="KSO_WM_UNIT_SUBTYPE" val="d"/>
  <p:tag name="KSO_WM_UNIT_TYPE" val="l_h_i"/>
  <p:tag name="KSO_WM_UNIT_INDEX" val="1_5_2"/>
  <p:tag name="KSO_WM_DIAGRAM_VERSION" val="3"/>
  <p:tag name="KSO_WM_DIAGRAM_COLOR_TEXT_CAN_REMOVE" val="n"/>
  <p:tag name="KSO_WM_BEAUTIFY_FLAG" val="#wm#"/>
  <p:tag name="KSO_WM_UNIT_FILL_FORE_SCHEMECOLOR_INDEX" val="5"/>
  <p:tag name="KSO_WM_DIAGRAM_MAX_ITEMCNT" val="6"/>
  <p:tag name="KSO_WM_DIAGRAM_MIN_ITEMCNT" val="2"/>
  <p:tag name="KSO_WM_DIAGRAM_VIRTUALLY_FRAME" val="{&quot;height&quot;:372.40000000000003,&quot;width&quot;:496.55}"/>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67_4*l_h_i*1_4_1"/>
  <p:tag name="KSO_WM_TEMPLATE_CATEGORY" val="diagram"/>
  <p:tag name="KSO_WM_TEMPLATE_INDEX" val="20231367"/>
  <p:tag name="KSO_WM_UNIT_LAYERLEVEL" val="1_1_1"/>
  <p:tag name="KSO_WM_TAG_VERSION" val="3.0"/>
  <p:tag name="KSO_WM_DIAGRAM_GROUP_CODE" val="l1-1"/>
  <p:tag name="KSO_WM_UNIT_TYPE" val="l_h_i"/>
  <p:tag name="KSO_WM_UNIT_INDEX" val="1_4_1"/>
  <p:tag name="KSO_WM_DIAGRAM_VERSION" val="3"/>
  <p:tag name="KSO_WM_DIAGRAM_COLOR_TEXT_CAN_REMOVE" val="n"/>
  <p:tag name="KSO_WM_BEAUTIFY_FLAG" val="#wm#"/>
  <p:tag name="KSO_WM_UNIT_FILL_FORE_SCHEMECOLOR_INDEX" val="6"/>
  <p:tag name="KSO_WM_DIAGRAM_MAX_ITEMCNT" val="6"/>
  <p:tag name="KSO_WM_DIAGRAM_MIN_ITEMCNT" val="2"/>
  <p:tag name="KSO_WM_DIAGRAM_VIRTUALLY_FRAME" val="{&quot;height&quot;:372.40000000000003,&quot;width&quot;:496.55}"/>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67_4*l_h_i*1_4_3"/>
  <p:tag name="KSO_WM_TEMPLATE_CATEGORY" val="diagram"/>
  <p:tag name="KSO_WM_TEMPLATE_INDEX" val="20231367"/>
  <p:tag name="KSO_WM_UNIT_LAYERLEVEL" val="1_1_1"/>
  <p:tag name="KSO_WM_TAG_VERSION" val="3.0"/>
  <p:tag name="KSO_WM_DIAGRAM_GROUP_CODE" val="l1-1"/>
  <p:tag name="KSO_WM_UNIT_TYPE" val="l_h_i"/>
  <p:tag name="KSO_WM_UNIT_INDEX" val="1_4_3"/>
  <p:tag name="KSO_WM_DIAGRAM_VERSION" val="3"/>
  <p:tag name="KSO_WM_DIAGRAM_COLOR_TEXT_CAN_REMOVE" val="n"/>
  <p:tag name="KSO_WM_BEAUTIFY_FLAG" val="#wm#"/>
  <p:tag name="KSO_WM_DIAGRAM_MAX_ITEMCNT" val="6"/>
  <p:tag name="KSO_WM_DIAGRAM_MIN_ITEMCNT" val="2"/>
  <p:tag name="KSO_WM_DIAGRAM_VIRTUALLY_FRAME" val="{&quot;height&quot;:372.40000000000003,&quot;width&quot;:496.55}"/>
</p:tagLst>
</file>

<file path=ppt/tags/tag7.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m_h_a"/>
  <p:tag name="KSO_WM_UNIT_INDEX" val="1_1_1"/>
  <p:tag name="KSO_WM_UNIT_ID" val="diagram20230937_1*m_h_a*1_1_1"/>
  <p:tag name="KSO_WM_TEMPLATE_CATEGORY" val="diagram"/>
  <p:tag name="KSO_WM_TEMPLATE_INDEX" val="20230937"/>
  <p:tag name="KSO_WM_UNIT_LAYERLEVEL" val="1_1_1"/>
  <p:tag name="KSO_WM_TAG_VERSION" val="3.0"/>
  <p:tag name="KSO_WM_BEAUTIFY_FLAG" val="#wm#"/>
  <p:tag name="KSO_WM_DIAGRAM_VERSION" val="3"/>
  <p:tag name="KSO_WM_DIAGRAM_COLOR_TRICK" val="1"/>
  <p:tag name="KSO_WM_DIAGRAM_COLOR_TEXT_CAN_REMOVE" val="n"/>
  <p:tag name="KSO_WM_DIAGRAM_GROUP_CODE" val="m1-1"/>
  <p:tag name="KSO_WM_UNIT_PRESET_TEXT" val="添加项标题"/>
  <p:tag name="KSO_WM_DIAGRAM_MAX_ITEMCNT" val="12"/>
  <p:tag name="KSO_WM_DIAGRAM_MIN_ITEMCNT" val="2"/>
  <p:tag name="KSO_WM_DIAGRAM_VIRTUALLY_FRAME" val="{&quot;height&quot;:364.05000000000007,&quot;width&quot;:803.1}"/>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67_4*l_h_i*1_4_2"/>
  <p:tag name="KSO_WM_TEMPLATE_CATEGORY" val="diagram"/>
  <p:tag name="KSO_WM_TEMPLATE_INDEX" val="20231367"/>
  <p:tag name="KSO_WM_UNIT_LAYERLEVEL" val="1_1_1"/>
  <p:tag name="KSO_WM_TAG_VERSION" val="3.0"/>
  <p:tag name="KSO_WM_DIAGRAM_GROUP_CODE" val="l1-1"/>
  <p:tag name="KSO_WM_UNIT_SUBTYPE" val="d"/>
  <p:tag name="KSO_WM_UNIT_TYPE" val="l_h_i"/>
  <p:tag name="KSO_WM_UNIT_INDEX" val="1_4_2"/>
  <p:tag name="KSO_WM_DIAGRAM_VERSION" val="3"/>
  <p:tag name="KSO_WM_DIAGRAM_COLOR_TEXT_CAN_REMOVE" val="n"/>
  <p:tag name="KSO_WM_BEAUTIFY_FLAG" val="#wm#"/>
  <p:tag name="KSO_WM_UNIT_FILL_FORE_SCHEMECOLOR_INDEX" val="6"/>
  <p:tag name="KSO_WM_DIAGRAM_MAX_ITEMCNT" val="6"/>
  <p:tag name="KSO_WM_DIAGRAM_MIN_ITEMCNT" val="2"/>
  <p:tag name="KSO_WM_DIAGRAM_VIRTUALLY_FRAME" val="{&quot;height&quot;:372.40000000000003,&quot;width&quot;:496.55}"/>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67_4*l_h_a*1_4_1"/>
  <p:tag name="KSO_WM_TEMPLATE_CATEGORY" val="diagram"/>
  <p:tag name="KSO_WM_TEMPLATE_INDEX" val="20231367"/>
  <p:tag name="KSO_WM_UNIT_LAYERLEVEL" val="1_1_1"/>
  <p:tag name="KSO_WM_TAG_VERSION" val="3.0"/>
  <p:tag name="KSO_WM_DIAGRAM_GROUP_CODE" val="l1-1"/>
  <p:tag name="KSO_WM_UNIT_TYPE" val="l_h_a"/>
  <p:tag name="KSO_WM_UNIT_INDEX" val="1_4_1"/>
  <p:tag name="KSO_WM_DIAGRAM_VERSION" val="3"/>
  <p:tag name="KSO_WM_DIAGRAM_COLOR_TEXT_CAN_REMOVE" val="n"/>
  <p:tag name="KSO_WM_BEAUTIFY_FLAG" val="#wm#"/>
  <p:tag name="KSO_WM_UNIT_ISCONTENTSTITLE" val="0"/>
  <p:tag name="KSO_WM_UNIT_ISNUMDGMTITLE" val="0"/>
  <p:tag name="KSO_WM_UNIT_NOCLEAR" val="0"/>
  <p:tag name="KSO_WM_UNIT_PRESET_TEXT" val="添加&#10;标题"/>
  <p:tag name="KSO_WM_DIAGRAM_MAX_ITEMCNT" val="6"/>
  <p:tag name="KSO_WM_DIAGRAM_MIN_ITEMCNT" val="2"/>
  <p:tag name="KSO_WM_DIAGRAM_VIRTUALLY_FRAME" val="{&quot;height&quot;:372.40000000000003,&quot;width&quot;:496.55}"/>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367_4*l_h_a*1_5_1"/>
  <p:tag name="KSO_WM_TEMPLATE_CATEGORY" val="diagram"/>
  <p:tag name="KSO_WM_TEMPLATE_INDEX" val="20231367"/>
  <p:tag name="KSO_WM_UNIT_LAYERLEVEL" val="1_1_1"/>
  <p:tag name="KSO_WM_TAG_VERSION" val="3.0"/>
  <p:tag name="KSO_WM_DIAGRAM_GROUP_CODE" val="l1-1"/>
  <p:tag name="KSO_WM_UNIT_TYPE" val="l_h_a"/>
  <p:tag name="KSO_WM_UNIT_INDEX" val="1_5_1"/>
  <p:tag name="KSO_WM_DIAGRAM_VERSION" val="3"/>
  <p:tag name="KSO_WM_DIAGRAM_COLOR_TEXT_CAN_REMOVE" val="n"/>
  <p:tag name="KSO_WM_BEAUTIFY_FLAG" val="#wm#"/>
  <p:tag name="KSO_WM_UNIT_ISCONTENTSTITLE" val="0"/>
  <p:tag name="KSO_WM_UNIT_ISNUMDGMTITLE" val="0"/>
  <p:tag name="KSO_WM_UNIT_NOCLEAR" val="0"/>
  <p:tag name="KSO_WM_UNIT_PRESET_TEXT" val="添加&#10;标题"/>
  <p:tag name="KSO_WM_DIAGRAM_MAX_ITEMCNT" val="6"/>
  <p:tag name="KSO_WM_DIAGRAM_MIN_ITEMCNT" val="2"/>
  <p:tag name="KSO_WM_DIAGRAM_VIRTUALLY_FRAME" val="{&quot;height&quot;:372.40000000000003,&quot;width&quot;:496.55}"/>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wm#"/>
  <p:tag name="KSO_WM_DIAGRAM_VERSION" val="3"/>
  <p:tag name="KSO_WM_DIAGRAM_COLOR_TRICK" val="4"/>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0926_3*l_h_i*1_3_1"/>
  <p:tag name="KSO_WM_TEMPLATE_CATEGORY" val="diagram"/>
  <p:tag name="KSO_WM_TEMPLATE_INDEX" val="20230926"/>
  <p:tag name="KSO_WM_UNIT_LAYERLEVEL" val="1_1_1"/>
  <p:tag name="KSO_WM_TAG_VERSION" val="3.0"/>
  <p:tag name="KSO_WM_DIAGRAM_MAX_ITEMCNT" val="6"/>
  <p:tag name="KSO_WM_DIAGRAM_MIN_ITEMCNT" val="2"/>
  <p:tag name="KSO_WM_DIAGRAM_VIRTUALLY_FRAME" val="{&quot;height&quot;:224.95000000000002,&quot;width&quot;:859.4000000000001}"/>
</p:tagLst>
</file>

<file path=ppt/tags/tag75.xml><?xml version="1.0" encoding="utf-8"?>
<p:tagLst xmlns:p="http://schemas.openxmlformats.org/presentationml/2006/main">
  <p:tag name="KSO_WM_BEAUTIFY_FLAG" val="#wm#"/>
  <p:tag name="KSO_WM_DIAGRAM_VERSION" val="3"/>
  <p:tag name="KSO_WM_DIAGRAM_COLOR_TRICK" val="4"/>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0926_3*l_h_i*1_1_1"/>
  <p:tag name="KSO_WM_TEMPLATE_CATEGORY" val="diagram"/>
  <p:tag name="KSO_WM_TEMPLATE_INDEX" val="20230926"/>
  <p:tag name="KSO_WM_UNIT_LAYERLEVEL" val="1_1_1"/>
  <p:tag name="KSO_WM_TAG_VERSION" val="3.0"/>
  <p:tag name="KSO_WM_DIAGRAM_MAX_ITEMCNT" val="6"/>
  <p:tag name="KSO_WM_DIAGRAM_MIN_ITEMCNT" val="2"/>
  <p:tag name="KSO_WM_DIAGRAM_VIRTUALLY_FRAME" val="{&quot;height&quot;:224.95000000000002,&quot;width&quot;:859.4000000000001}"/>
</p:tagLst>
</file>

<file path=ppt/tags/tag76.xml><?xml version="1.0" encoding="utf-8"?>
<p:tagLst xmlns:p="http://schemas.openxmlformats.org/presentationml/2006/main">
  <p:tag name="KSO_WM_BEAUTIFY_FLAG" val="#wm#"/>
  <p:tag name="KSO_WM_DIAGRAM_VERSION" val="3"/>
  <p:tag name="KSO_WM_DIAGRAM_COLOR_TRICK" val="4"/>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0926_3*l_h_i*1_2_1"/>
  <p:tag name="KSO_WM_TEMPLATE_CATEGORY" val="diagram"/>
  <p:tag name="KSO_WM_TEMPLATE_INDEX" val="20230926"/>
  <p:tag name="KSO_WM_UNIT_LAYERLEVEL" val="1_1_1"/>
  <p:tag name="KSO_WM_TAG_VERSION" val="3.0"/>
  <p:tag name="KSO_WM_DIAGRAM_MAX_ITEMCNT" val="6"/>
  <p:tag name="KSO_WM_DIAGRAM_MIN_ITEMCNT" val="2"/>
  <p:tag name="KSO_WM_DIAGRAM_VIRTUALLY_FRAME" val="{&quot;height&quot;:224.95000000000002,&quot;width&quot;:859.4000000000001}"/>
</p:tagLst>
</file>

<file path=ppt/tags/tag77.xml><?xml version="1.0" encoding="utf-8"?>
<p:tagLst xmlns:p="http://schemas.openxmlformats.org/presentationml/2006/main">
  <p:tag name="KSO_WM_BEAUTIFY_FLAG" val="#wm#"/>
  <p:tag name="KSO_WM_DIAGRAM_VERSION" val="3"/>
  <p:tag name="KSO_WM_DIAGRAM_COLOR_TRICK" val="4"/>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4"/>
  <p:tag name="KSO_WM_UNIT_ID" val="diagram20230926_3*l_h_i*1_4_4"/>
  <p:tag name="KSO_WM_TEMPLATE_CATEGORY" val="diagram"/>
  <p:tag name="KSO_WM_TEMPLATE_INDEX" val="20230926"/>
  <p:tag name="KSO_WM_UNIT_LAYERLEVEL" val="1_1_1"/>
  <p:tag name="KSO_WM_TAG_VERSION" val="3.0"/>
  <p:tag name="KSO_WM_DIAGRAM_MAX_ITEMCNT" val="6"/>
  <p:tag name="KSO_WM_DIAGRAM_MIN_ITEMCNT" val="2"/>
  <p:tag name="KSO_WM_DIAGRAM_VIRTUALLY_FRAME" val="{&quot;height&quot;:224.95000000000002,&quot;width&quot;:859.4000000000001}"/>
</p:tagLst>
</file>

<file path=ppt/tags/tag7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0926_3*l_h_i*1_1_3"/>
  <p:tag name="KSO_WM_TEMPLATE_CATEGORY" val="diagram"/>
  <p:tag name="KSO_WM_TEMPLATE_INDEX" val="20230926"/>
  <p:tag name="KSO_WM_UNIT_LAYERLEVEL" val="1_1_1"/>
  <p:tag name="KSO_WM_TAG_VERSION" val="3.0"/>
  <p:tag name="KSO_WM_DIAGRAM_VERSION" val="3"/>
  <p:tag name="KSO_WM_DIAGRAM_COLOR_TRICK" val="4"/>
  <p:tag name="KSO_WM_DIAGRAM_COLOR_TEXT_CAN_REMOVE" val="n"/>
  <p:tag name="KSO_WM_DIAGRAM_GROUP_CODE" val="l1-1"/>
  <p:tag name="KSO_WM_UNIT_TYPE" val="l_h_i"/>
  <p:tag name="KSO_WM_UNIT_INDEX" val="1_1_3"/>
  <p:tag name="KSO_WM_UNIT_LINE_FORE_SCHEMECOLOR_INDEX" val="5"/>
  <p:tag name="KSO_WM_DIAGRAM_MAX_ITEMCNT" val="6"/>
  <p:tag name="KSO_WM_DIAGRAM_MIN_ITEMCNT" val="2"/>
  <p:tag name="KSO_WM_DIAGRAM_VIRTUALLY_FRAME" val="{&quot;height&quot;:224.95000000000002,&quot;width&quot;:859.4000000000001}"/>
</p:tagLst>
</file>

<file path=ppt/tags/tag7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0926_3*l_h_i*1_1_4"/>
  <p:tag name="KSO_WM_TEMPLATE_CATEGORY" val="diagram"/>
  <p:tag name="KSO_WM_TEMPLATE_INDEX" val="20230926"/>
  <p:tag name="KSO_WM_UNIT_LAYERLEVEL" val="1_1_1"/>
  <p:tag name="KSO_WM_TAG_VERSION" val="3.0"/>
  <p:tag name="KSO_WM_DIAGRAM_VERSION" val="3"/>
  <p:tag name="KSO_WM_DIAGRAM_COLOR_TRICK" val="4"/>
  <p:tag name="KSO_WM_DIAGRAM_COLOR_TEXT_CAN_REMOVE" val="n"/>
  <p:tag name="KSO_WM_DIAGRAM_GROUP_CODE" val="l1-1"/>
  <p:tag name="KSO_WM_UNIT_TYPE" val="l_h_i"/>
  <p:tag name="KSO_WM_UNIT_INDEX" val="1_1_4"/>
  <p:tag name="KSO_WM_UNIT_FILL_FORE_SCHEMECOLOR_INDEX" val="5"/>
  <p:tag name="KSO_WM_DIAGRAM_MAX_ITEMCNT" val="6"/>
  <p:tag name="KSO_WM_DIAGRAM_MIN_ITEMCNT" val="2"/>
  <p:tag name="KSO_WM_DIAGRAM_VIRTUALLY_FRAME" val="{&quot;height&quot;:224.95000000000002,&quot;width&quot;:859.4000000000001}"/>
</p:tagLst>
</file>

<file path=ppt/tags/tag8.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1_5"/>
  <p:tag name="KSO_WM_UNIT_ID" val="diagram20230937_1*m_h_i*1_1_5"/>
  <p:tag name="KSO_WM_TEMPLATE_CATEGORY" val="diagram"/>
  <p:tag name="KSO_WM_TEMPLATE_INDEX" val="20230937"/>
  <p:tag name="KSO_WM_UNIT_LAYERLEVEL" val="1_1_1"/>
  <p:tag name="KSO_WM_TAG_VERSION" val="3.0"/>
  <p:tag name="KSO_WM_UNIT_FILL_FORE_SCHEMECOLOR_INDEX" val="5"/>
  <p:tag name="KSO_WM_DIAGRAM_MAX_ITEMCNT" val="12"/>
  <p:tag name="KSO_WM_DIAGRAM_MIN_ITEMCNT" val="2"/>
  <p:tag name="KSO_WM_DIAGRAM_VIRTUALLY_FRAME" val="{&quot;height&quot;:364.05000000000007,&quot;width&quot;:803.1}"/>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2"/>
  <p:tag name="KSO_WM_UNIT_ID" val="diagram20230926_3*l_h_i*1_1_2"/>
  <p:tag name="KSO_WM_TEMPLATE_CATEGORY" val="diagram"/>
  <p:tag name="KSO_WM_TEMPLATE_INDEX" val="20230926"/>
  <p:tag name="KSO_WM_UNIT_LAYERLEVEL" val="1_1_1"/>
  <p:tag name="KSO_WM_TAG_VERSION" val="3.0"/>
  <p:tag name="KSO_WM_BEAUTIFY_FLAG" val="#wm#"/>
  <p:tag name="KSO_WM_DIAGRAM_VERSION" val="3"/>
  <p:tag name="KSO_WM_DIAGRAM_COLOR_TRICK" val="4"/>
  <p:tag name="KSO_WM_DIAGRAM_COLOR_TEXT_CAN_REMOVE" val="n"/>
  <p:tag name="KSO_WM_DIAGRAM_GROUP_CODE" val="l1-1"/>
  <p:tag name="KSO_WM_UNIT_PRESET_TEXT" val="01"/>
  <p:tag name="KSO_WM_DIAGRAM_MAX_ITEMCNT" val="6"/>
  <p:tag name="KSO_WM_DIAGRAM_MIN_ITEMCNT" val="2"/>
  <p:tag name="KSO_WM_DIAGRAM_VIRTUALLY_FRAME" val="{&quot;height&quot;:224.95000000000002,&quot;width&quot;:859.4000000000001}"/>
</p:tagLst>
</file>

<file path=ppt/tags/tag81.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0926_3*l_h_f*1_1_1"/>
  <p:tag name="KSO_WM_TEMPLATE_CATEGORY" val="diagram"/>
  <p:tag name="KSO_WM_TEMPLATE_INDEX" val="20230926"/>
  <p:tag name="KSO_WM_UNIT_LAYERLEVEL" val="1_1_1"/>
  <p:tag name="KSO_WM_TAG_VERSION" val="3.0"/>
  <p:tag name="KSO_WM_BEAUTIFY_FLAG" val="#wm#"/>
  <p:tag name="KSO_WM_DIAGRAM_VERSION" val="3"/>
  <p:tag name="KSO_WM_DIAGRAM_COLOR_TRICK" val="4"/>
  <p:tag name="KSO_WM_DIAGRAM_COLOR_TEXT_CAN_REMOVE" val="n"/>
  <p:tag name="KSO_WM_DIAGRAM_GROUP_CODE" val="l1-1"/>
  <p:tag name="KSO_WM_UNIT_PRESET_TEXT" val="单击此处输入你的项正文"/>
  <p:tag name="KSO_WM_DIAGRAM_MAX_ITEMCNT" val="6"/>
  <p:tag name="KSO_WM_DIAGRAM_MIN_ITEMCNT" val="2"/>
  <p:tag name="KSO_WM_DIAGRAM_VIRTUALLY_FRAME" val="{&quot;height&quot;:224.95000000000002,&quot;width&quot;:859.4000000000001}"/>
</p:tagLst>
</file>

<file path=ppt/tags/tag8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0926_3*l_h_i*1_2_3"/>
  <p:tag name="KSO_WM_TEMPLATE_CATEGORY" val="diagram"/>
  <p:tag name="KSO_WM_TEMPLATE_INDEX" val="20230926"/>
  <p:tag name="KSO_WM_UNIT_LAYERLEVEL" val="1_1_1"/>
  <p:tag name="KSO_WM_TAG_VERSION" val="3.0"/>
  <p:tag name="KSO_WM_DIAGRAM_VERSION" val="3"/>
  <p:tag name="KSO_WM_DIAGRAM_COLOR_TRICK" val="4"/>
  <p:tag name="KSO_WM_DIAGRAM_COLOR_TEXT_CAN_REMOVE" val="n"/>
  <p:tag name="KSO_WM_DIAGRAM_GROUP_CODE" val="l1-1"/>
  <p:tag name="KSO_WM_UNIT_TYPE" val="l_h_i"/>
  <p:tag name="KSO_WM_UNIT_INDEX" val="1_2_3"/>
  <p:tag name="KSO_WM_UNIT_LINE_FORE_SCHEMECOLOR_INDEX" val="6"/>
  <p:tag name="KSO_WM_DIAGRAM_MAX_ITEMCNT" val="6"/>
  <p:tag name="KSO_WM_DIAGRAM_MIN_ITEMCNT" val="2"/>
  <p:tag name="KSO_WM_DIAGRAM_VIRTUALLY_FRAME" val="{&quot;height&quot;:224.95000000000002,&quot;width&quot;:859.4000000000001}"/>
</p:tagLst>
</file>

<file path=ppt/tags/tag8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0926_3*l_h_i*1_2_4"/>
  <p:tag name="KSO_WM_TEMPLATE_CATEGORY" val="diagram"/>
  <p:tag name="KSO_WM_TEMPLATE_INDEX" val="20230926"/>
  <p:tag name="KSO_WM_UNIT_LAYERLEVEL" val="1_1_1"/>
  <p:tag name="KSO_WM_TAG_VERSION" val="3.0"/>
  <p:tag name="KSO_WM_DIAGRAM_VERSION" val="3"/>
  <p:tag name="KSO_WM_DIAGRAM_COLOR_TRICK" val="4"/>
  <p:tag name="KSO_WM_DIAGRAM_COLOR_TEXT_CAN_REMOVE" val="n"/>
  <p:tag name="KSO_WM_DIAGRAM_GROUP_CODE" val="l1-1"/>
  <p:tag name="KSO_WM_UNIT_TYPE" val="l_h_i"/>
  <p:tag name="KSO_WM_UNIT_INDEX" val="1_2_4"/>
  <p:tag name="KSO_WM_UNIT_FILL_FORE_SCHEMECOLOR_INDEX" val="6"/>
  <p:tag name="KSO_WM_DIAGRAM_MAX_ITEMCNT" val="6"/>
  <p:tag name="KSO_WM_DIAGRAM_MIN_ITEMCNT" val="2"/>
  <p:tag name="KSO_WM_DIAGRAM_VIRTUALLY_FRAME" val="{&quot;height&quot;:224.95000000000002,&quot;width&quot;:859.4000000000001}"/>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2"/>
  <p:tag name="KSO_WM_UNIT_ID" val="diagram20230926_3*l_h_i*1_2_2"/>
  <p:tag name="KSO_WM_TEMPLATE_CATEGORY" val="diagram"/>
  <p:tag name="KSO_WM_TEMPLATE_INDEX" val="20230926"/>
  <p:tag name="KSO_WM_UNIT_LAYERLEVEL" val="1_1_1"/>
  <p:tag name="KSO_WM_TAG_VERSION" val="3.0"/>
  <p:tag name="KSO_WM_BEAUTIFY_FLAG" val="#wm#"/>
  <p:tag name="KSO_WM_DIAGRAM_VERSION" val="3"/>
  <p:tag name="KSO_WM_DIAGRAM_COLOR_TRICK" val="4"/>
  <p:tag name="KSO_WM_DIAGRAM_COLOR_TEXT_CAN_REMOVE" val="n"/>
  <p:tag name="KSO_WM_DIAGRAM_GROUP_CODE" val="l1-1"/>
  <p:tag name="KSO_WM_UNIT_PRESET_TEXT" val="02"/>
  <p:tag name="KSO_WM_DIAGRAM_MAX_ITEMCNT" val="6"/>
  <p:tag name="KSO_WM_DIAGRAM_MIN_ITEMCNT" val="2"/>
  <p:tag name="KSO_WM_DIAGRAM_VIRTUALLY_FRAME" val="{&quot;height&quot;:224.95000000000002,&quot;width&quot;:859.4000000000001}"/>
</p:tagLst>
</file>

<file path=ppt/tags/tag85.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0926_3*l_h_f*1_2_1"/>
  <p:tag name="KSO_WM_TEMPLATE_CATEGORY" val="diagram"/>
  <p:tag name="KSO_WM_TEMPLATE_INDEX" val="20230926"/>
  <p:tag name="KSO_WM_UNIT_LAYERLEVEL" val="1_1_1"/>
  <p:tag name="KSO_WM_TAG_VERSION" val="3.0"/>
  <p:tag name="KSO_WM_BEAUTIFY_FLAG" val="#wm#"/>
  <p:tag name="KSO_WM_DIAGRAM_VERSION" val="3"/>
  <p:tag name="KSO_WM_DIAGRAM_COLOR_TRICK" val="4"/>
  <p:tag name="KSO_WM_DIAGRAM_COLOR_TEXT_CAN_REMOVE" val="n"/>
  <p:tag name="KSO_WM_DIAGRAM_GROUP_CODE" val="l1-1"/>
  <p:tag name="KSO_WM_UNIT_PRESET_TEXT" val="单击此处输入你的项正文"/>
  <p:tag name="KSO_WM_DIAGRAM_MAX_ITEMCNT" val="6"/>
  <p:tag name="KSO_WM_DIAGRAM_MIN_ITEMCNT" val="2"/>
  <p:tag name="KSO_WM_DIAGRAM_VIRTUALLY_FRAME" val="{&quot;height&quot;:224.95000000000002,&quot;width&quot;:859.4000000000001}"/>
</p:tagLst>
</file>

<file path=ppt/tags/tag8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0926_3*l_h_i*1_3_3"/>
  <p:tag name="KSO_WM_TEMPLATE_CATEGORY" val="diagram"/>
  <p:tag name="KSO_WM_TEMPLATE_INDEX" val="20230926"/>
  <p:tag name="KSO_WM_UNIT_LAYERLEVEL" val="1_1_1"/>
  <p:tag name="KSO_WM_TAG_VERSION" val="3.0"/>
  <p:tag name="KSO_WM_DIAGRAM_VERSION" val="3"/>
  <p:tag name="KSO_WM_DIAGRAM_COLOR_TRICK" val="4"/>
  <p:tag name="KSO_WM_DIAGRAM_COLOR_TEXT_CAN_REMOVE" val="n"/>
  <p:tag name="KSO_WM_DIAGRAM_GROUP_CODE" val="l1-1"/>
  <p:tag name="KSO_WM_UNIT_TYPE" val="l_h_i"/>
  <p:tag name="KSO_WM_UNIT_INDEX" val="1_3_3"/>
  <p:tag name="KSO_WM_UNIT_LINE_FORE_SCHEMECOLOR_INDEX" val="7"/>
  <p:tag name="KSO_WM_DIAGRAM_MAX_ITEMCNT" val="6"/>
  <p:tag name="KSO_WM_DIAGRAM_MIN_ITEMCNT" val="2"/>
  <p:tag name="KSO_WM_DIAGRAM_VIRTUALLY_FRAME" val="{&quot;height&quot;:224.95000000000002,&quot;width&quot;:859.4000000000001}"/>
</p:tagLst>
</file>

<file path=ppt/tags/tag8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0926_3*l_h_i*1_3_4"/>
  <p:tag name="KSO_WM_TEMPLATE_CATEGORY" val="diagram"/>
  <p:tag name="KSO_WM_TEMPLATE_INDEX" val="20230926"/>
  <p:tag name="KSO_WM_UNIT_LAYERLEVEL" val="1_1_1"/>
  <p:tag name="KSO_WM_TAG_VERSION" val="3.0"/>
  <p:tag name="KSO_WM_DIAGRAM_VERSION" val="3"/>
  <p:tag name="KSO_WM_DIAGRAM_COLOR_TRICK" val="4"/>
  <p:tag name="KSO_WM_DIAGRAM_COLOR_TEXT_CAN_REMOVE" val="n"/>
  <p:tag name="KSO_WM_DIAGRAM_GROUP_CODE" val="l1-1"/>
  <p:tag name="KSO_WM_UNIT_TYPE" val="l_h_i"/>
  <p:tag name="KSO_WM_UNIT_INDEX" val="1_3_4"/>
  <p:tag name="KSO_WM_UNIT_FILL_FORE_SCHEMECOLOR_INDEX" val="7"/>
  <p:tag name="KSO_WM_DIAGRAM_MAX_ITEMCNT" val="6"/>
  <p:tag name="KSO_WM_DIAGRAM_MIN_ITEMCNT" val="2"/>
  <p:tag name="KSO_WM_DIAGRAM_VIRTUALLY_FRAME" val="{&quot;height&quot;:224.95000000000002,&quot;width&quot;:859.4000000000001}"/>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3_2"/>
  <p:tag name="KSO_WM_UNIT_ID" val="diagram20230926_3*l_h_i*1_3_2"/>
  <p:tag name="KSO_WM_TEMPLATE_CATEGORY" val="diagram"/>
  <p:tag name="KSO_WM_TEMPLATE_INDEX" val="20230926"/>
  <p:tag name="KSO_WM_UNIT_LAYERLEVEL" val="1_1_1"/>
  <p:tag name="KSO_WM_TAG_VERSION" val="3.0"/>
  <p:tag name="KSO_WM_BEAUTIFY_FLAG" val="#wm#"/>
  <p:tag name="KSO_WM_DIAGRAM_VERSION" val="3"/>
  <p:tag name="KSO_WM_DIAGRAM_COLOR_TRICK" val="4"/>
  <p:tag name="KSO_WM_DIAGRAM_COLOR_TEXT_CAN_REMOVE" val="n"/>
  <p:tag name="KSO_WM_DIAGRAM_GROUP_CODE" val="l1-1"/>
  <p:tag name="KSO_WM_UNIT_PRESET_TEXT" val="03"/>
  <p:tag name="KSO_WM_DIAGRAM_MAX_ITEMCNT" val="6"/>
  <p:tag name="KSO_WM_DIAGRAM_MIN_ITEMCNT" val="2"/>
  <p:tag name="KSO_WM_DIAGRAM_VIRTUALLY_FRAME" val="{&quot;height&quot;:224.95000000000002,&quot;width&quot;:859.4000000000001}"/>
</p:tagLst>
</file>

<file path=ppt/tags/tag89.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3_1"/>
  <p:tag name="KSO_WM_UNIT_ID" val="diagram20230926_3*l_h_f*1_3_1"/>
  <p:tag name="KSO_WM_TEMPLATE_CATEGORY" val="diagram"/>
  <p:tag name="KSO_WM_TEMPLATE_INDEX" val="20230926"/>
  <p:tag name="KSO_WM_UNIT_LAYERLEVEL" val="1_1_1"/>
  <p:tag name="KSO_WM_TAG_VERSION" val="3.0"/>
  <p:tag name="KSO_WM_BEAUTIFY_FLAG" val="#wm#"/>
  <p:tag name="KSO_WM_DIAGRAM_VERSION" val="3"/>
  <p:tag name="KSO_WM_DIAGRAM_COLOR_TRICK" val="4"/>
  <p:tag name="KSO_WM_DIAGRAM_COLOR_TEXT_CAN_REMOVE" val="n"/>
  <p:tag name="KSO_WM_DIAGRAM_GROUP_CODE" val="l1-1"/>
  <p:tag name="KSO_WM_UNIT_PRESET_TEXT" val="单击此处输入你的项正文"/>
  <p:tag name="KSO_WM_DIAGRAM_MAX_ITEMCNT" val="6"/>
  <p:tag name="KSO_WM_DIAGRAM_MIN_ITEMCNT" val="2"/>
  <p:tag name="KSO_WM_DIAGRAM_VIRTUALLY_FRAME" val="{&quot;height&quot;:224.95000000000002,&quot;width&quot;:859.4000000000001}"/>
</p:tagLst>
</file>

<file path=ppt/tags/tag9.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1_6"/>
  <p:tag name="KSO_WM_UNIT_ID" val="diagram20230937_1*m_h_i*1_1_6"/>
  <p:tag name="KSO_WM_TEMPLATE_CATEGORY" val="diagram"/>
  <p:tag name="KSO_WM_TEMPLATE_INDEX" val="20230937"/>
  <p:tag name="KSO_WM_UNIT_LAYERLEVEL" val="1_1_1"/>
  <p:tag name="KSO_WM_TAG_VERSION" val="3.0"/>
  <p:tag name="KSO_WM_UNIT_FILL_FORE_SCHEMECOLOR_INDEX" val="5"/>
  <p:tag name="KSO_WM_DIAGRAM_MAX_ITEMCNT" val="12"/>
  <p:tag name="KSO_WM_DIAGRAM_MIN_ITEMCNT" val="2"/>
  <p:tag name="KSO_WM_DIAGRAM_VIRTUALLY_FRAME" val="{&quot;height&quot;:364.05000000000007,&quot;width&quot;:803.1}"/>
</p:tagLst>
</file>

<file path=ppt/tags/tag9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0926_3*l_h_i*1_4_2"/>
  <p:tag name="KSO_WM_TEMPLATE_CATEGORY" val="diagram"/>
  <p:tag name="KSO_WM_TEMPLATE_INDEX" val="20230926"/>
  <p:tag name="KSO_WM_UNIT_LAYERLEVEL" val="1_1_1"/>
  <p:tag name="KSO_WM_TAG_VERSION" val="3.0"/>
  <p:tag name="KSO_WM_DIAGRAM_VERSION" val="3"/>
  <p:tag name="KSO_WM_DIAGRAM_COLOR_TRICK" val="4"/>
  <p:tag name="KSO_WM_DIAGRAM_COLOR_TEXT_CAN_REMOVE" val="n"/>
  <p:tag name="KSO_WM_DIAGRAM_GROUP_CODE" val="l1-1"/>
  <p:tag name="KSO_WM_UNIT_TYPE" val="l_h_i"/>
  <p:tag name="KSO_WM_UNIT_INDEX" val="1_4_2"/>
  <p:tag name="KSO_WM_UNIT_LINE_FORE_SCHEMECOLOR_INDEX" val="8"/>
  <p:tag name="KSO_WM_DIAGRAM_MAX_ITEMCNT" val="6"/>
  <p:tag name="KSO_WM_DIAGRAM_MIN_ITEMCNT" val="2"/>
  <p:tag name="KSO_WM_DIAGRAM_VIRTUALLY_FRAME" val="{&quot;height&quot;:224.95000000000002,&quot;width&quot;:859.4000000000001}"/>
</p:tagLst>
</file>

<file path=ppt/tags/tag9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0926_3*l_h_i*1_4_3"/>
  <p:tag name="KSO_WM_TEMPLATE_CATEGORY" val="diagram"/>
  <p:tag name="KSO_WM_TEMPLATE_INDEX" val="20230926"/>
  <p:tag name="KSO_WM_UNIT_LAYERLEVEL" val="1_1_1"/>
  <p:tag name="KSO_WM_TAG_VERSION" val="3.0"/>
  <p:tag name="KSO_WM_DIAGRAM_VERSION" val="3"/>
  <p:tag name="KSO_WM_DIAGRAM_COLOR_TRICK" val="4"/>
  <p:tag name="KSO_WM_DIAGRAM_COLOR_TEXT_CAN_REMOVE" val="n"/>
  <p:tag name="KSO_WM_DIAGRAM_GROUP_CODE" val="l1-1"/>
  <p:tag name="KSO_WM_UNIT_TYPE" val="l_h_i"/>
  <p:tag name="KSO_WM_UNIT_INDEX" val="1_4_3"/>
  <p:tag name="KSO_WM_UNIT_FILL_FORE_SCHEMECOLOR_INDEX" val="8"/>
  <p:tag name="KSO_WM_DIAGRAM_MAX_ITEMCNT" val="6"/>
  <p:tag name="KSO_WM_DIAGRAM_MIN_ITEMCNT" val="2"/>
  <p:tag name="KSO_WM_DIAGRAM_VIRTUALLY_FRAME" val="{&quot;height&quot;:224.95000000000002,&quot;width&quot;:859.4000000000001}"/>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1"/>
  <p:tag name="KSO_WM_UNIT_ID" val="diagram20230926_3*l_h_i*1_4_1"/>
  <p:tag name="KSO_WM_TEMPLATE_CATEGORY" val="diagram"/>
  <p:tag name="KSO_WM_TEMPLATE_INDEX" val="20230926"/>
  <p:tag name="KSO_WM_UNIT_LAYERLEVEL" val="1_1_1"/>
  <p:tag name="KSO_WM_TAG_VERSION" val="3.0"/>
  <p:tag name="KSO_WM_BEAUTIFY_FLAG" val="#wm#"/>
  <p:tag name="KSO_WM_DIAGRAM_VERSION" val="3"/>
  <p:tag name="KSO_WM_DIAGRAM_COLOR_TRICK" val="4"/>
  <p:tag name="KSO_WM_DIAGRAM_COLOR_TEXT_CAN_REMOVE" val="n"/>
  <p:tag name="KSO_WM_DIAGRAM_GROUP_CODE" val="l1-1"/>
  <p:tag name="KSO_WM_UNIT_PRESET_TEXT" val="04"/>
  <p:tag name="KSO_WM_DIAGRAM_MAX_ITEMCNT" val="6"/>
  <p:tag name="KSO_WM_DIAGRAM_MIN_ITEMCNT" val="2"/>
  <p:tag name="KSO_WM_DIAGRAM_VIRTUALLY_FRAME" val="{&quot;height&quot;:224.95000000000002,&quot;width&quot;:859.4000000000001}"/>
</p:tagLst>
</file>

<file path=ppt/tags/tag93.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4_1"/>
  <p:tag name="KSO_WM_UNIT_ID" val="diagram20230926_3*l_h_f*1_4_1"/>
  <p:tag name="KSO_WM_TEMPLATE_CATEGORY" val="diagram"/>
  <p:tag name="KSO_WM_TEMPLATE_INDEX" val="20230926"/>
  <p:tag name="KSO_WM_UNIT_LAYERLEVEL" val="1_1_1"/>
  <p:tag name="KSO_WM_TAG_VERSION" val="3.0"/>
  <p:tag name="KSO_WM_BEAUTIFY_FLAG" val="#wm#"/>
  <p:tag name="KSO_WM_DIAGRAM_VERSION" val="3"/>
  <p:tag name="KSO_WM_DIAGRAM_COLOR_TRICK" val="4"/>
  <p:tag name="KSO_WM_DIAGRAM_COLOR_TEXT_CAN_REMOVE" val="n"/>
  <p:tag name="KSO_WM_DIAGRAM_GROUP_CODE" val="l1-1"/>
  <p:tag name="KSO_WM_UNIT_PRESET_TEXT" val="单击此处输入你的项正文"/>
  <p:tag name="KSO_WM_DIAGRAM_MAX_ITEMCNT" val="6"/>
  <p:tag name="KSO_WM_DIAGRAM_MIN_ITEMCNT" val="2"/>
  <p:tag name="KSO_WM_DIAGRAM_VIRTUALLY_FRAME" val="{&quot;height&quot;:224.95000000000002,&quot;width&quot;:859.4000000000001}"/>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1292_3*l_h_i*1_4_2"/>
  <p:tag name="KSO_WM_TEMPLATE_CATEGORY" val="diagram"/>
  <p:tag name="KSO_WM_TEMPLATE_INDEX" val="20231292"/>
  <p:tag name="KSO_WM_UNIT_LAYERLEVEL" val="1_1_1"/>
  <p:tag name="KSO_WM_TAG_VERSION" val="3.0"/>
  <p:tag name="KSO_WM_BEAUTIFY_FLAG" val="#wm#"/>
  <p:tag name="KSO_WM_UNIT_LINE_FORE_SCHEMECOLOR_INDEX" val="8"/>
  <p:tag name="KSO_WM_DIAGRAM_MAX_ITEMCNT" val="6"/>
  <p:tag name="KSO_WM_DIAGRAM_MIN_ITEMCNT" val="2"/>
  <p:tag name="KSO_WM_DIAGRAM_VIRTUALLY_FRAME" val="{&quot;height&quot;:373.25543307086616,&quot;width&quot;:777.2515748031497}"/>
</p:tagLst>
</file>

<file path=ppt/tags/tag96.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3"/>
  <p:tag name="KSO_WM_UNIT_ID" val="diagram20231292_3*l_h_i*1_4_3"/>
  <p:tag name="KSO_WM_TEMPLATE_CATEGORY" val="diagram"/>
  <p:tag name="KSO_WM_TEMPLATE_INDEX" val="20231292"/>
  <p:tag name="KSO_WM_UNIT_LAYERLEVEL" val="1_1_1"/>
  <p:tag name="KSO_WM_TAG_VERSION" val="3.0"/>
  <p:tag name="KSO_WM_BEAUTIFY_FLAG" val="#wm#"/>
  <p:tag name="KSO_WM_UNIT_FILL_FORE_SCHEMECOLOR_INDEX" val="8"/>
  <p:tag name="KSO_WM_DIAGRAM_MAX_ITEMCNT" val="6"/>
  <p:tag name="KSO_WM_DIAGRAM_MIN_ITEMCNT" val="2"/>
  <p:tag name="KSO_WM_DIAGRAM_VIRTUALLY_FRAME" val="{&quot;height&quot;:373.25543307086616,&quot;width&quot;:777.2515748031497}"/>
</p:tagLst>
</file>

<file path=ppt/tags/tag97.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5"/>
  <p:tag name="KSO_WM_UNIT_ID" val="diagram20231292_3*l_h_i*1_4_5"/>
  <p:tag name="KSO_WM_TEMPLATE_CATEGORY" val="diagram"/>
  <p:tag name="KSO_WM_TEMPLATE_INDEX" val="20231292"/>
  <p:tag name="KSO_WM_UNIT_LAYERLEVEL" val="1_1_1"/>
  <p:tag name="KSO_WM_TAG_VERSION" val="3.0"/>
  <p:tag name="KSO_WM_BEAUTIFY_FLAG" val="#wm#"/>
  <p:tag name="KSO_WM_UNIT_FILL_FORE_SCHEMECOLOR_INDEX" val="8"/>
  <p:tag name="KSO_WM_DIAGRAM_MAX_ITEMCNT" val="6"/>
  <p:tag name="KSO_WM_DIAGRAM_MIN_ITEMCNT" val="2"/>
  <p:tag name="KSO_WM_DIAGRAM_VIRTUALLY_FRAME" val="{&quot;height&quot;:373.25543307086616,&quot;width&quot;:777.2515748031497}"/>
</p:tagLst>
</file>

<file path=ppt/tags/tag98.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4"/>
  <p:tag name="KSO_WM_UNIT_ID" val="diagram20231292_3*l_h_i*1_4_4"/>
  <p:tag name="KSO_WM_TEMPLATE_CATEGORY" val="diagram"/>
  <p:tag name="KSO_WM_TEMPLATE_INDEX" val="20231292"/>
  <p:tag name="KSO_WM_UNIT_LAYERLEVEL" val="1_1_1"/>
  <p:tag name="KSO_WM_TAG_VERSION" val="3.0"/>
  <p:tag name="KSO_WM_BEAUTIFY_FLAG" val="#wm#"/>
  <p:tag name="KSO_WM_UNIT_FILL_FORE_SCHEMECOLOR_INDEX" val="8"/>
  <p:tag name="KSO_WM_DIAGRAM_MAX_ITEMCNT" val="6"/>
  <p:tag name="KSO_WM_DIAGRAM_MIN_ITEMCNT" val="2"/>
  <p:tag name="KSO_WM_DIAGRAM_VIRTUALLY_FRAME" val="{&quot;height&quot;:373.25543307086616,&quot;width&quot;:777.2515748031497}"/>
</p:tagLst>
</file>

<file path=ppt/tags/tag99.xml><?xml version="1.0" encoding="utf-8"?>
<p:tagLst xmlns:p="http://schemas.openxmlformats.org/presentationml/2006/main">
  <p:tag name="KSO_WM_DIAGRAM_VERSION" val="3"/>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4_1"/>
  <p:tag name="KSO_WM_UNIT_ID" val="diagram20231292_3*l_h_i*1_4_1"/>
  <p:tag name="KSO_WM_TEMPLATE_CATEGORY" val="diagram"/>
  <p:tag name="KSO_WM_TEMPLATE_INDEX" val="20231292"/>
  <p:tag name="KSO_WM_UNIT_LAYERLEVEL" val="1_1_1"/>
  <p:tag name="KSO_WM_TAG_VERSION" val="3.0"/>
  <p:tag name="KSO_WM_BEAUTIFY_FLAG" val="#wm#"/>
  <p:tag name="KSO_WM_DIAGRAM_MAX_ITEMCNT" val="6"/>
  <p:tag name="KSO_WM_DIAGRAM_MIN_ITEMCNT" val="2"/>
  <p:tag name="KSO_WM_DIAGRAM_VIRTUALLY_FRAME" val="{&quot;height&quot;:373.25543307086616,&quot;width&quot;:777.2515748031497}"/>
</p:tagLst>
</file>

<file path=ppt/theme/theme1.xml><?xml version="1.0" encoding="utf-8"?>
<a:theme xmlns:a="http://schemas.openxmlformats.org/drawingml/2006/main" name="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9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10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11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12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13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14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15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7.xml><?xml version="1.0" encoding="utf-8"?>
<a:theme xmlns:a="http://schemas.openxmlformats.org/drawingml/2006/main" name="16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17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9.xml><?xml version="1.0" encoding="utf-8"?>
<a:theme xmlns:a="http://schemas.openxmlformats.org/drawingml/2006/main" name="18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0.xml><?xml version="1.0" encoding="utf-8"?>
<a:theme xmlns:a="http://schemas.openxmlformats.org/drawingml/2006/main" name="19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1.xml><?xml version="1.0" encoding="utf-8"?>
<a:theme xmlns:a="http://schemas.openxmlformats.org/drawingml/2006/main" name="20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2.xml><?xml version="1.0" encoding="utf-8"?>
<a:theme xmlns:a="http://schemas.openxmlformats.org/drawingml/2006/main" name="21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3.xml><?xml version="1.0" encoding="utf-8"?>
<a:theme xmlns:a="http://schemas.openxmlformats.org/drawingml/2006/main" name="22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4.xml><?xml version="1.0" encoding="utf-8"?>
<a:theme xmlns:a="http://schemas.openxmlformats.org/drawingml/2006/main" name="23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5.xml><?xml version="1.0" encoding="utf-8"?>
<a:theme xmlns:a="http://schemas.openxmlformats.org/drawingml/2006/main" name="24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6.xml><?xml version="1.0" encoding="utf-8"?>
<a:theme xmlns:a="http://schemas.openxmlformats.org/drawingml/2006/main" name="25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7.xml><?xml version="1.0" encoding="utf-8"?>
<a:theme xmlns:a="http://schemas.openxmlformats.org/drawingml/2006/main" name="26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8.xml><?xml version="1.0" encoding="utf-8"?>
<a:theme xmlns:a="http://schemas.openxmlformats.org/drawingml/2006/main" name="27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9.xml><?xml version="1.0" encoding="utf-8"?>
<a:theme xmlns:a="http://schemas.openxmlformats.org/drawingml/2006/main" name="28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0.xml><?xml version="1.0" encoding="utf-8"?>
<a:theme xmlns:a="http://schemas.openxmlformats.org/drawingml/2006/main" name="29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1.xml><?xml version="1.0" encoding="utf-8"?>
<a:theme xmlns:a="http://schemas.openxmlformats.org/drawingml/2006/main" name="30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2.xml><?xml version="1.0" encoding="utf-8"?>
<a:theme xmlns:a="http://schemas.openxmlformats.org/drawingml/2006/main" name="31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3.xml><?xml version="1.0" encoding="utf-8"?>
<a:theme xmlns:a="http://schemas.openxmlformats.org/drawingml/2006/main" name="32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4.xml><?xml version="1.0" encoding="utf-8"?>
<a:theme xmlns:a="http://schemas.openxmlformats.org/drawingml/2006/main" name="33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5.xml><?xml version="1.0" encoding="utf-8"?>
<a:theme xmlns:a="http://schemas.openxmlformats.org/drawingml/2006/main" name="34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6.xml><?xml version="1.0" encoding="utf-8"?>
<a:theme xmlns:a="http://schemas.openxmlformats.org/drawingml/2006/main" name="35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7.xml><?xml version="1.0" encoding="utf-8"?>
<a:theme xmlns:a="http://schemas.openxmlformats.org/drawingml/2006/main" name="36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8.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5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6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7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8_Office 主题">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5850</Words>
  <Application>WPS 演示</Application>
  <PresentationFormat>全屏显示(16:9)</PresentationFormat>
  <Paragraphs>480</Paragraphs>
  <Slides>44</Slides>
  <Notes>4</Notes>
  <HiddenSlides>0</HiddenSlides>
  <MMClips>0</MMClips>
  <ScaleCrop>false</ScaleCrop>
  <HeadingPairs>
    <vt:vector size="6" baseType="variant">
      <vt:variant>
        <vt:lpstr>已用的字体</vt:lpstr>
      </vt:variant>
      <vt:variant>
        <vt:i4>11</vt:i4>
      </vt:variant>
      <vt:variant>
        <vt:lpstr>主题</vt:lpstr>
      </vt:variant>
      <vt:variant>
        <vt:i4>37</vt:i4>
      </vt:variant>
      <vt:variant>
        <vt:lpstr>幻灯片标题</vt:lpstr>
      </vt:variant>
      <vt:variant>
        <vt:i4>44</vt:i4>
      </vt:variant>
    </vt:vector>
  </HeadingPairs>
  <TitlesOfParts>
    <vt:vector size="92" baseType="lpstr">
      <vt:lpstr>Arial</vt:lpstr>
      <vt:lpstr>宋体</vt:lpstr>
      <vt:lpstr>Wingdings</vt:lpstr>
      <vt:lpstr>Arial</vt:lpstr>
      <vt:lpstr>微软雅黑</vt:lpstr>
      <vt:lpstr>Arial Unicode MS</vt:lpstr>
      <vt:lpstr>Wingdings</vt:lpstr>
      <vt:lpstr>Montserrat Black</vt:lpstr>
      <vt:lpstr>Segoe Print</vt:lpstr>
      <vt:lpstr>思源黑体 CN Normal</vt:lpstr>
      <vt:lpstr>黑体</vt:lpstr>
      <vt:lpstr>Office 主题</vt:lpstr>
      <vt:lpstr>1_Office 主题</vt:lpstr>
      <vt:lpstr>2_Office 主题</vt:lpstr>
      <vt:lpstr>3_Office 主题</vt:lpstr>
      <vt:lpstr>4_Office 主题</vt:lpstr>
      <vt:lpstr>5_Office 主题</vt:lpstr>
      <vt:lpstr>6_Office 主题</vt:lpstr>
      <vt:lpstr>7_Office 主题</vt:lpstr>
      <vt:lpstr>8_Office 主题</vt:lpstr>
      <vt:lpstr>9_Office 主题</vt:lpstr>
      <vt:lpstr>10_Office 主题</vt:lpstr>
      <vt:lpstr>11_Office 主题</vt:lpstr>
      <vt:lpstr>12_Office 主题</vt:lpstr>
      <vt:lpstr>13_Office 主题</vt:lpstr>
      <vt:lpstr>14_Office 主题</vt:lpstr>
      <vt:lpstr>15_Office 主题</vt:lpstr>
      <vt:lpstr>16_Office 主题</vt:lpstr>
      <vt:lpstr>17_Office 主题</vt:lpstr>
      <vt:lpstr>18_Office 主题</vt:lpstr>
      <vt:lpstr>19_Office 主题</vt:lpstr>
      <vt:lpstr>20_Office 主题</vt:lpstr>
      <vt:lpstr>21_Office 主题</vt:lpstr>
      <vt:lpstr>22_Office 主题</vt:lpstr>
      <vt:lpstr>23_Office 主题</vt:lpstr>
      <vt:lpstr>24_Office 主题</vt:lpstr>
      <vt:lpstr>25_Office 主题</vt:lpstr>
      <vt:lpstr>26_Office 主题</vt:lpstr>
      <vt:lpstr>27_Office 主题</vt:lpstr>
      <vt:lpstr>28_Office 主题</vt:lpstr>
      <vt:lpstr>29_Office 主题</vt:lpstr>
      <vt:lpstr>30_Office 主题</vt:lpstr>
      <vt:lpstr>31_Office 主题</vt:lpstr>
      <vt:lpstr>32_Office 主题</vt:lpstr>
      <vt:lpstr>33_Office 主题</vt:lpstr>
      <vt:lpstr>34_Office 主题</vt:lpstr>
      <vt:lpstr>35_Office 主题</vt:lpstr>
      <vt:lpstr>36_Office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r</cp:lastModifiedBy>
  <cp:revision>670</cp:revision>
  <dcterms:created xsi:type="dcterms:W3CDTF">2017-08-18T02:25:00Z</dcterms:created>
  <dcterms:modified xsi:type="dcterms:W3CDTF">2024-02-05T12:14:25Z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4757B376C8904447BED00F03DCCD3240_13</vt:lpwstr>
  </property>
  <property fmtid="{D5CDD505-2E9C-101B-9397-08002B2CF9AE}" pid="3" name="KSOProductBuildVer">
    <vt:lpwstr>2052-12.1.0.16250</vt:lpwstr>
  </property>
</Properties>
</file>

<file path=docProps/thumbnail.jpeg>
</file>